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7" r:id="rId7"/>
    <p:sldId id="258" r:id="rId8"/>
    <p:sldId id="274" r:id="rId9"/>
    <p:sldId id="265" r:id="rId10"/>
    <p:sldId id="266" r:id="rId11"/>
    <p:sldId id="272" r:id="rId12"/>
    <p:sldId id="261" r:id="rId13"/>
    <p:sldId id="267" r:id="rId14"/>
    <p:sldId id="269" r:id="rId15"/>
    <p:sldId id="268" r:id="rId16"/>
    <p:sldId id="271" r:id="rId17"/>
    <p:sldId id="262" r:id="rId18"/>
    <p:sldId id="270" r:id="rId19"/>
    <p:sldId id="273" r:id="rId20"/>
    <p:sldId id="263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1D1D1B"/>
    <a:srgbClr val="0099CC"/>
    <a:srgbClr val="FF7C80"/>
    <a:srgbClr val="FF9999"/>
    <a:srgbClr val="66CCFF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05082-9DB5-4AE3-9CF3-0762A88E61EC}" v="34" dt="2019-07-08T09:08:34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NHO Joao Guimaraes" userId="f2c260d2-ccb8-4e46-bc65-506aa1dfb19f" providerId="ADAL" clId="{88C188B1-0578-4080-8831-FF2042AB9A27}"/>
    <pc:docChg chg="undo custSel addSld modSld">
      <pc:chgData name="PINHO Joao Guimaraes" userId="f2c260d2-ccb8-4e46-bc65-506aa1dfb19f" providerId="ADAL" clId="{88C188B1-0578-4080-8831-FF2042AB9A27}" dt="2019-07-04T09:25:22.039" v="414" actId="1076"/>
      <pc:docMkLst>
        <pc:docMk/>
      </pc:docMkLst>
      <pc:sldChg chg="modSp">
        <pc:chgData name="PINHO Joao Guimaraes" userId="f2c260d2-ccb8-4e46-bc65-506aa1dfb19f" providerId="ADAL" clId="{88C188B1-0578-4080-8831-FF2042AB9A27}" dt="2019-07-01T07:58:07.165" v="0" actId="1076"/>
        <pc:sldMkLst>
          <pc:docMk/>
          <pc:sldMk cId="2928463240" sldId="257"/>
        </pc:sldMkLst>
        <pc:spChg chg="mod">
          <ac:chgData name="PINHO Joao Guimaraes" userId="f2c260d2-ccb8-4e46-bc65-506aa1dfb19f" providerId="ADAL" clId="{88C188B1-0578-4080-8831-FF2042AB9A27}" dt="2019-07-01T07:58:07.165" v="0" actId="1076"/>
          <ac:spMkLst>
            <pc:docMk/>
            <pc:sldMk cId="2928463240" sldId="257"/>
            <ac:spMk id="11" creationId="{C9FD3821-2EDC-4964-98A6-D90A38EF5304}"/>
          </ac:spMkLst>
        </pc:spChg>
        <pc:spChg chg="mod">
          <ac:chgData name="PINHO Joao Guimaraes" userId="f2c260d2-ccb8-4e46-bc65-506aa1dfb19f" providerId="ADAL" clId="{88C188B1-0578-4080-8831-FF2042AB9A27}" dt="2019-07-01T07:58:07.165" v="0" actId="1076"/>
          <ac:spMkLst>
            <pc:docMk/>
            <pc:sldMk cId="2928463240" sldId="257"/>
            <ac:spMk id="12" creationId="{6FF67811-092C-4D56-9583-2CE25FB3B83A}"/>
          </ac:spMkLst>
        </pc:spChg>
      </pc:sldChg>
      <pc:sldChg chg="modSp">
        <pc:chgData name="PINHO Joao Guimaraes" userId="f2c260d2-ccb8-4e46-bc65-506aa1dfb19f" providerId="ADAL" clId="{88C188B1-0578-4080-8831-FF2042AB9A27}" dt="2019-07-03T09:14:21.022" v="1" actId="20577"/>
        <pc:sldMkLst>
          <pc:docMk/>
          <pc:sldMk cId="1005291131" sldId="258"/>
        </pc:sldMkLst>
        <pc:spChg chg="mod">
          <ac:chgData name="PINHO Joao Guimaraes" userId="f2c260d2-ccb8-4e46-bc65-506aa1dfb19f" providerId="ADAL" clId="{88C188B1-0578-4080-8831-FF2042AB9A27}" dt="2019-07-03T09:14:21.022" v="1" actId="20577"/>
          <ac:spMkLst>
            <pc:docMk/>
            <pc:sldMk cId="1005291131" sldId="258"/>
            <ac:spMk id="8" creationId="{0908B7DF-794D-44D6-86EC-74110146ECEE}"/>
          </ac:spMkLst>
        </pc:spChg>
      </pc:sldChg>
      <pc:sldChg chg="delSp add setBg">
        <pc:chgData name="PINHO Joao Guimaraes" userId="f2c260d2-ccb8-4e46-bc65-506aa1dfb19f" providerId="ADAL" clId="{88C188B1-0578-4080-8831-FF2042AB9A27}" dt="2019-07-03T20:57:44.323" v="3" actId="478"/>
        <pc:sldMkLst>
          <pc:docMk/>
          <pc:sldMk cId="1756230105" sldId="272"/>
        </pc:sldMkLst>
        <pc:spChg chg="del">
          <ac:chgData name="PINHO Joao Guimaraes" userId="f2c260d2-ccb8-4e46-bc65-506aa1dfb19f" providerId="ADAL" clId="{88C188B1-0578-4080-8831-FF2042AB9A27}" dt="2019-07-03T20:57:44.323" v="3" actId="478"/>
          <ac:spMkLst>
            <pc:docMk/>
            <pc:sldMk cId="1756230105" sldId="272"/>
            <ac:spMk id="19" creationId="{DDEBDC94-CB10-47C7-9518-BBA799CF883F}"/>
          </ac:spMkLst>
        </pc:spChg>
      </pc:sldChg>
      <pc:sldChg chg="addSp delSp modSp add modAnim">
        <pc:chgData name="PINHO Joao Guimaraes" userId="f2c260d2-ccb8-4e46-bc65-506aa1dfb19f" providerId="ADAL" clId="{88C188B1-0578-4080-8831-FF2042AB9A27}" dt="2019-07-04T09:25:22.039" v="414" actId="1076"/>
        <pc:sldMkLst>
          <pc:docMk/>
          <pc:sldMk cId="2350892062" sldId="273"/>
        </pc:sldMkLst>
        <pc:spChg chg="del">
          <ac:chgData name="PINHO Joao Guimaraes" userId="f2c260d2-ccb8-4e46-bc65-506aa1dfb19f" providerId="ADAL" clId="{88C188B1-0578-4080-8831-FF2042AB9A27}" dt="2019-07-04T08:57:48.793" v="5" actId="478"/>
          <ac:spMkLst>
            <pc:docMk/>
            <pc:sldMk cId="2350892062" sldId="273"/>
            <ac:spMk id="2" creationId="{5AD6346B-5059-4868-B155-AD378A14E29F}"/>
          </ac:spMkLst>
        </pc:spChg>
        <pc:spChg chg="del">
          <ac:chgData name="PINHO Joao Guimaraes" userId="f2c260d2-ccb8-4e46-bc65-506aa1dfb19f" providerId="ADAL" clId="{88C188B1-0578-4080-8831-FF2042AB9A27}" dt="2019-07-04T08:57:48.793" v="5" actId="478"/>
          <ac:spMkLst>
            <pc:docMk/>
            <pc:sldMk cId="2350892062" sldId="273"/>
            <ac:spMk id="3" creationId="{9986576F-AA60-4C5F-A5B4-8869E8FB361B}"/>
          </ac:spMkLst>
        </pc:spChg>
        <pc:spChg chg="add mod">
          <ac:chgData name="PINHO Joao Guimaraes" userId="f2c260d2-ccb8-4e46-bc65-506aa1dfb19f" providerId="ADAL" clId="{88C188B1-0578-4080-8831-FF2042AB9A27}" dt="2019-07-04T09:05:34.425" v="50" actId="164"/>
          <ac:spMkLst>
            <pc:docMk/>
            <pc:sldMk cId="2350892062" sldId="273"/>
            <ac:spMk id="16" creationId="{BC9BA44A-1537-48B9-A073-AED3FABA8DAD}"/>
          </ac:spMkLst>
        </pc:spChg>
        <pc:spChg chg="add mod">
          <ac:chgData name="PINHO Joao Guimaraes" userId="f2c260d2-ccb8-4e46-bc65-506aa1dfb19f" providerId="ADAL" clId="{88C188B1-0578-4080-8831-FF2042AB9A27}" dt="2019-07-04T09:09:25.031" v="75" actId="1076"/>
          <ac:spMkLst>
            <pc:docMk/>
            <pc:sldMk cId="2350892062" sldId="273"/>
            <ac:spMk id="20" creationId="{6F83318A-A121-4F2B-A1AD-AD42B8DCC4D2}"/>
          </ac:spMkLst>
        </pc:spChg>
        <pc:spChg chg="add mod ord">
          <ac:chgData name="PINHO Joao Guimaraes" userId="f2c260d2-ccb8-4e46-bc65-506aa1dfb19f" providerId="ADAL" clId="{88C188B1-0578-4080-8831-FF2042AB9A27}" dt="2019-07-04T09:14:06.607" v="120" actId="164"/>
          <ac:spMkLst>
            <pc:docMk/>
            <pc:sldMk cId="2350892062" sldId="273"/>
            <ac:spMk id="34" creationId="{C009DBAC-2919-4CA1-A04C-98C4E8F28AD8}"/>
          </ac:spMkLst>
        </pc:spChg>
        <pc:spChg chg="add mod">
          <ac:chgData name="PINHO Joao Guimaraes" userId="f2c260d2-ccb8-4e46-bc65-506aa1dfb19f" providerId="ADAL" clId="{88C188B1-0578-4080-8831-FF2042AB9A27}" dt="2019-07-04T09:17:04.847" v="180" actId="1076"/>
          <ac:spMkLst>
            <pc:docMk/>
            <pc:sldMk cId="2350892062" sldId="273"/>
            <ac:spMk id="37" creationId="{3680FEF0-FEB7-4EFC-A7B6-929D8E96951C}"/>
          </ac:spMkLst>
        </pc:spChg>
        <pc:spChg chg="add mod">
          <ac:chgData name="PINHO Joao Guimaraes" userId="f2c260d2-ccb8-4e46-bc65-506aa1dfb19f" providerId="ADAL" clId="{88C188B1-0578-4080-8831-FF2042AB9A27}" dt="2019-07-04T09:25:22.039" v="414" actId="1076"/>
          <ac:spMkLst>
            <pc:docMk/>
            <pc:sldMk cId="2350892062" sldId="273"/>
            <ac:spMk id="38" creationId="{3094A027-8FBD-4556-A1F6-B01E1CFCCBE4}"/>
          </ac:spMkLst>
        </pc:spChg>
        <pc:grpChg chg="add mod">
          <ac:chgData name="PINHO Joao Guimaraes" userId="f2c260d2-ccb8-4e46-bc65-506aa1dfb19f" providerId="ADAL" clId="{88C188B1-0578-4080-8831-FF2042AB9A27}" dt="2019-07-04T09:15:44.338" v="142" actId="1076"/>
          <ac:grpSpMkLst>
            <pc:docMk/>
            <pc:sldMk cId="2350892062" sldId="273"/>
            <ac:grpSpMk id="8" creationId="{E251E7C2-3DB5-43F8-BE7D-50A53D62FA37}"/>
          </ac:grpSpMkLst>
        </pc:grpChg>
        <pc:grpChg chg="add del mod">
          <ac:chgData name="PINHO Joao Guimaraes" userId="f2c260d2-ccb8-4e46-bc65-506aa1dfb19f" providerId="ADAL" clId="{88C188B1-0578-4080-8831-FF2042AB9A27}" dt="2019-07-04T09:03:07.954" v="29" actId="165"/>
          <ac:grpSpMkLst>
            <pc:docMk/>
            <pc:sldMk cId="2350892062" sldId="273"/>
            <ac:grpSpMk id="9" creationId="{A5C8A1EF-742A-44E5-83B6-E2BAB24E5FC6}"/>
          </ac:grpSpMkLst>
        </pc:grpChg>
        <pc:grpChg chg="add mod">
          <ac:chgData name="PINHO Joao Guimaraes" userId="f2c260d2-ccb8-4e46-bc65-506aa1dfb19f" providerId="ADAL" clId="{88C188B1-0578-4080-8831-FF2042AB9A27}" dt="2019-07-04T09:05:34.425" v="50" actId="164"/>
          <ac:grpSpMkLst>
            <pc:docMk/>
            <pc:sldMk cId="2350892062" sldId="273"/>
            <ac:grpSpMk id="15" creationId="{33122B5A-E739-44C9-8403-F5D874099CF8}"/>
          </ac:grpSpMkLst>
        </pc:grpChg>
        <pc:grpChg chg="add mod">
          <ac:chgData name="PINHO Joao Guimaraes" userId="f2c260d2-ccb8-4e46-bc65-506aa1dfb19f" providerId="ADAL" clId="{88C188B1-0578-4080-8831-FF2042AB9A27}" dt="2019-07-04T09:09:38.006" v="76" actId="164"/>
          <ac:grpSpMkLst>
            <pc:docMk/>
            <pc:sldMk cId="2350892062" sldId="273"/>
            <ac:grpSpMk id="17" creationId="{BD1E0447-7A24-4490-AC66-C68D6602B45D}"/>
          </ac:grpSpMkLst>
        </pc:grpChg>
        <pc:grpChg chg="add mod">
          <ac:chgData name="PINHO Joao Guimaraes" userId="f2c260d2-ccb8-4e46-bc65-506aa1dfb19f" providerId="ADAL" clId="{88C188B1-0578-4080-8831-FF2042AB9A27}" dt="2019-07-04T09:09:38.006" v="76" actId="164"/>
          <ac:grpSpMkLst>
            <pc:docMk/>
            <pc:sldMk cId="2350892062" sldId="273"/>
            <ac:grpSpMk id="21" creationId="{6F661837-E8B7-468E-941D-17789050F378}"/>
          </ac:grpSpMkLst>
        </pc:grpChg>
        <pc:grpChg chg="add del mod">
          <ac:chgData name="PINHO Joao Guimaraes" userId="f2c260d2-ccb8-4e46-bc65-506aa1dfb19f" providerId="ADAL" clId="{88C188B1-0578-4080-8831-FF2042AB9A27}" dt="2019-07-04T09:10:01.665" v="77" actId="478"/>
          <ac:grpSpMkLst>
            <pc:docMk/>
            <pc:sldMk cId="2350892062" sldId="273"/>
            <ac:grpSpMk id="22" creationId="{0AC50E4A-DC36-4B38-B5F5-0A2242C5B3E6}"/>
          </ac:grpSpMkLst>
        </pc:grpChg>
        <pc:grpChg chg="add mod ord">
          <ac:chgData name="PINHO Joao Guimaraes" userId="f2c260d2-ccb8-4e46-bc65-506aa1dfb19f" providerId="ADAL" clId="{88C188B1-0578-4080-8831-FF2042AB9A27}" dt="2019-07-04T09:11:26.775" v="93" actId="164"/>
          <ac:grpSpMkLst>
            <pc:docMk/>
            <pc:sldMk cId="2350892062" sldId="273"/>
            <ac:grpSpMk id="27" creationId="{4A2B4172-91BF-42A3-B6FE-856988BEBB01}"/>
          </ac:grpSpMkLst>
        </pc:grpChg>
        <pc:grpChg chg="add mod">
          <ac:chgData name="PINHO Joao Guimaraes" userId="f2c260d2-ccb8-4e46-bc65-506aa1dfb19f" providerId="ADAL" clId="{88C188B1-0578-4080-8831-FF2042AB9A27}" dt="2019-07-04T09:15:48.077" v="143" actId="1076"/>
          <ac:grpSpMkLst>
            <pc:docMk/>
            <pc:sldMk cId="2350892062" sldId="273"/>
            <ac:grpSpMk id="28" creationId="{30197206-6661-4562-8D38-E24BF66CCA28}"/>
          </ac:grpSpMkLst>
        </pc:grpChg>
        <pc:grpChg chg="add mod">
          <ac:chgData name="PINHO Joao Guimaraes" userId="f2c260d2-ccb8-4e46-bc65-506aa1dfb19f" providerId="ADAL" clId="{88C188B1-0578-4080-8831-FF2042AB9A27}" dt="2019-07-04T09:14:06.607" v="120" actId="164"/>
          <ac:grpSpMkLst>
            <pc:docMk/>
            <pc:sldMk cId="2350892062" sldId="273"/>
            <ac:grpSpMk id="29" creationId="{97DCBD7F-BD53-4A46-8CA1-CFD8B7DCE048}"/>
          </ac:grpSpMkLst>
        </pc:grpChg>
        <pc:grpChg chg="mod">
          <ac:chgData name="PINHO Joao Guimaraes" userId="f2c260d2-ccb8-4e46-bc65-506aa1dfb19f" providerId="ADAL" clId="{88C188B1-0578-4080-8831-FF2042AB9A27}" dt="2019-07-04T09:11:53.135" v="96"/>
          <ac:grpSpMkLst>
            <pc:docMk/>
            <pc:sldMk cId="2350892062" sldId="273"/>
            <ac:grpSpMk id="30" creationId="{5E77461B-DBB0-4B50-A1AD-9463025F8A52}"/>
          </ac:grpSpMkLst>
        </pc:grpChg>
        <pc:grpChg chg="add mod">
          <ac:chgData name="PINHO Joao Guimaraes" userId="f2c260d2-ccb8-4e46-bc65-506aa1dfb19f" providerId="ADAL" clId="{88C188B1-0578-4080-8831-FF2042AB9A27}" dt="2019-07-04T09:15:52.421" v="144" actId="1076"/>
          <ac:grpSpMkLst>
            <pc:docMk/>
            <pc:sldMk cId="2350892062" sldId="273"/>
            <ac:grpSpMk id="36" creationId="{1481044B-02C0-4E7F-93AE-80C1273327EC}"/>
          </ac:grpSpMkLst>
        </pc:grpChg>
        <pc:picChg chg="add mod ord">
          <ac:chgData name="PINHO Joao Guimaraes" userId="f2c260d2-ccb8-4e46-bc65-506aa1dfb19f" providerId="ADAL" clId="{88C188B1-0578-4080-8831-FF2042AB9A27}" dt="2019-07-04T09:02:40.634" v="26" actId="164"/>
          <ac:picMkLst>
            <pc:docMk/>
            <pc:sldMk cId="2350892062" sldId="273"/>
            <ac:picMk id="5" creationId="{81DA41D9-3F40-4673-9570-65F4531F7408}"/>
          </ac:picMkLst>
        </pc:picChg>
        <pc:picChg chg="add mod ord">
          <ac:chgData name="PINHO Joao Guimaraes" userId="f2c260d2-ccb8-4e46-bc65-506aa1dfb19f" providerId="ADAL" clId="{88C188B1-0578-4080-8831-FF2042AB9A27}" dt="2019-07-04T09:02:40.634" v="26" actId="164"/>
          <ac:picMkLst>
            <pc:docMk/>
            <pc:sldMk cId="2350892062" sldId="273"/>
            <ac:picMk id="7" creationId="{273F8C83-D794-4A1D-971B-BB457B578DA0}"/>
          </ac:picMkLst>
        </pc:picChg>
        <pc:picChg chg="del mod topLvl">
          <ac:chgData name="PINHO Joao Guimaraes" userId="f2c260d2-ccb8-4e46-bc65-506aa1dfb19f" providerId="ADAL" clId="{88C188B1-0578-4080-8831-FF2042AB9A27}" dt="2019-07-04T09:03:13.358" v="32" actId="478"/>
          <ac:picMkLst>
            <pc:docMk/>
            <pc:sldMk cId="2350892062" sldId="273"/>
            <ac:picMk id="10" creationId="{09964FB9-EEDA-488F-9E86-A127B3057FE0}"/>
          </ac:picMkLst>
        </pc:picChg>
        <pc:picChg chg="mod topLvl">
          <ac:chgData name="PINHO Joao Guimaraes" userId="f2c260d2-ccb8-4e46-bc65-506aa1dfb19f" providerId="ADAL" clId="{88C188B1-0578-4080-8831-FF2042AB9A27}" dt="2019-07-04T09:11:26.775" v="93" actId="164"/>
          <ac:picMkLst>
            <pc:docMk/>
            <pc:sldMk cId="2350892062" sldId="273"/>
            <ac:picMk id="11" creationId="{12FA4363-A89B-475E-A658-614BCD2C3958}"/>
          </ac:picMkLst>
        </pc:picChg>
        <pc:picChg chg="add mod modCrop">
          <ac:chgData name="PINHO Joao Guimaraes" userId="f2c260d2-ccb8-4e46-bc65-506aa1dfb19f" providerId="ADAL" clId="{88C188B1-0578-4080-8831-FF2042AB9A27}" dt="2019-07-04T09:05:05.938" v="45" actId="164"/>
          <ac:picMkLst>
            <pc:docMk/>
            <pc:sldMk cId="2350892062" sldId="273"/>
            <ac:picMk id="13" creationId="{7320EE45-1475-4A31-828C-17847ABC7F1C}"/>
          </ac:picMkLst>
        </pc:picChg>
        <pc:picChg chg="add mod modCrop">
          <ac:chgData name="PINHO Joao Guimaraes" userId="f2c260d2-ccb8-4e46-bc65-506aa1dfb19f" providerId="ADAL" clId="{88C188B1-0578-4080-8831-FF2042AB9A27}" dt="2019-07-04T09:05:05.938" v="45" actId="164"/>
          <ac:picMkLst>
            <pc:docMk/>
            <pc:sldMk cId="2350892062" sldId="273"/>
            <ac:picMk id="14" creationId="{F79F87AC-87C2-4BAF-9AFC-625BD5C4253F}"/>
          </ac:picMkLst>
        </pc:picChg>
        <pc:picChg chg="add mod">
          <ac:chgData name="PINHO Joao Guimaraes" userId="f2c260d2-ccb8-4e46-bc65-506aa1dfb19f" providerId="ADAL" clId="{88C188B1-0578-4080-8831-FF2042AB9A27}" dt="2019-07-04T09:09:21.429" v="74" actId="1076"/>
          <ac:picMkLst>
            <pc:docMk/>
            <pc:sldMk cId="2350892062" sldId="273"/>
            <ac:picMk id="19" creationId="{7CB0D673-9F6E-4199-A47B-068A402AD571}"/>
          </ac:picMkLst>
        </pc:picChg>
        <pc:picChg chg="add mod ord">
          <ac:chgData name="PINHO Joao Guimaraes" userId="f2c260d2-ccb8-4e46-bc65-506aa1dfb19f" providerId="ADAL" clId="{88C188B1-0578-4080-8831-FF2042AB9A27}" dt="2019-07-04T09:10:52.555" v="87" actId="164"/>
          <ac:picMkLst>
            <pc:docMk/>
            <pc:sldMk cId="2350892062" sldId="273"/>
            <ac:picMk id="24" creationId="{173A2437-401C-4D05-A713-6EC2F711989C}"/>
          </ac:picMkLst>
        </pc:picChg>
        <pc:picChg chg="add mod">
          <ac:chgData name="PINHO Joao Guimaraes" userId="f2c260d2-ccb8-4e46-bc65-506aa1dfb19f" providerId="ADAL" clId="{88C188B1-0578-4080-8831-FF2042AB9A27}" dt="2019-07-04T09:10:52.555" v="87" actId="164"/>
          <ac:picMkLst>
            <pc:docMk/>
            <pc:sldMk cId="2350892062" sldId="273"/>
            <ac:picMk id="26" creationId="{BA028DBF-76B9-438A-9F5D-4F70002AF9CB}"/>
          </ac:picMkLst>
        </pc:picChg>
        <pc:picChg chg="add mod">
          <ac:chgData name="PINHO Joao Guimaraes" userId="f2c260d2-ccb8-4e46-bc65-506aa1dfb19f" providerId="ADAL" clId="{88C188B1-0578-4080-8831-FF2042AB9A27}" dt="2019-07-04T09:14:06.607" v="120" actId="164"/>
          <ac:picMkLst>
            <pc:docMk/>
            <pc:sldMk cId="2350892062" sldId="273"/>
            <ac:picMk id="35" creationId="{CC933E53-96EB-457E-A69F-DFE27DA4FD18}"/>
          </ac:picMkLst>
        </pc:picChg>
      </pc:sldChg>
    </pc:docChg>
  </pc:docChgLst>
  <pc:docChgLst>
    <pc:chgData name="GAMA Nuno Lopes" userId="S::nlgama@sonaemc.com::88e20313-99f5-494a-a797-91e7c17ee207" providerId="AD" clId="Web-{479E948F-5FF8-2C9A-F304-59740F6AFB85}"/>
    <pc:docChg chg="modSld">
      <pc:chgData name="GAMA Nuno Lopes" userId="S::nlgama@sonaemc.com::88e20313-99f5-494a-a797-91e7c17ee207" providerId="AD" clId="Web-{479E948F-5FF8-2C9A-F304-59740F6AFB85}" dt="2019-06-28T17:27:44.497" v="3772" actId="20577"/>
      <pc:docMkLst>
        <pc:docMk/>
      </pc:docMkLst>
      <pc:sldChg chg="modSp">
        <pc:chgData name="GAMA Nuno Lopes" userId="S::nlgama@sonaemc.com::88e20313-99f5-494a-a797-91e7c17ee207" providerId="AD" clId="Web-{479E948F-5FF8-2C9A-F304-59740F6AFB85}" dt="2019-06-28T17:06:49.345" v="1578" actId="20577"/>
        <pc:sldMkLst>
          <pc:docMk/>
          <pc:sldMk cId="2007554766" sldId="256"/>
        </pc:sldMkLst>
        <pc:spChg chg="mod">
          <ac:chgData name="GAMA Nuno Lopes" userId="S::nlgama@sonaemc.com::88e20313-99f5-494a-a797-91e7c17ee207" providerId="AD" clId="Web-{479E948F-5FF8-2C9A-F304-59740F6AFB85}" dt="2019-06-28T17:06:49.345" v="1578" actId="20577"/>
          <ac:spMkLst>
            <pc:docMk/>
            <pc:sldMk cId="2007554766" sldId="256"/>
            <ac:spMk id="4" creationId="{25D60D21-AF96-429D-8461-4EAE7B158801}"/>
          </ac:spMkLst>
        </pc:spChg>
      </pc:sldChg>
      <pc:sldChg chg="modSp">
        <pc:chgData name="GAMA Nuno Lopes" userId="S::nlgama@sonaemc.com::88e20313-99f5-494a-a797-91e7c17ee207" providerId="AD" clId="Web-{479E948F-5FF8-2C9A-F304-59740F6AFB85}" dt="2019-06-28T17:25:32.793" v="3433" actId="20577"/>
        <pc:sldMkLst>
          <pc:docMk/>
          <pc:sldMk cId="2928463240" sldId="257"/>
        </pc:sldMkLst>
        <pc:spChg chg="mod">
          <ac:chgData name="GAMA Nuno Lopes" userId="S::nlgama@sonaemc.com::88e20313-99f5-494a-a797-91e7c17ee207" providerId="AD" clId="Web-{479E948F-5FF8-2C9A-F304-59740F6AFB85}" dt="2019-06-28T17:25:32.793" v="3433" actId="20577"/>
          <ac:spMkLst>
            <pc:docMk/>
            <pc:sldMk cId="2928463240" sldId="257"/>
            <ac:spMk id="12" creationId="{6FF67811-092C-4D56-9583-2CE25FB3B83A}"/>
          </ac:spMkLst>
        </pc:spChg>
      </pc:sldChg>
      <pc:sldChg chg="modSp">
        <pc:chgData name="GAMA Nuno Lopes" userId="S::nlgama@sonaemc.com::88e20313-99f5-494a-a797-91e7c17ee207" providerId="AD" clId="Web-{479E948F-5FF8-2C9A-F304-59740F6AFB85}" dt="2019-06-28T16:52:03.918" v="576" actId="20577"/>
        <pc:sldMkLst>
          <pc:docMk/>
          <pc:sldMk cId="1005291131" sldId="258"/>
        </pc:sldMkLst>
        <pc:spChg chg="mod">
          <ac:chgData name="GAMA Nuno Lopes" userId="S::nlgama@sonaemc.com::88e20313-99f5-494a-a797-91e7c17ee207" providerId="AD" clId="Web-{479E948F-5FF8-2C9A-F304-59740F6AFB85}" dt="2019-06-28T16:52:03.918" v="576" actId="20577"/>
          <ac:spMkLst>
            <pc:docMk/>
            <pc:sldMk cId="1005291131" sldId="258"/>
            <ac:spMk id="8" creationId="{0908B7DF-794D-44D6-86EC-74110146ECEE}"/>
          </ac:spMkLst>
        </pc:spChg>
      </pc:sldChg>
      <pc:sldChg chg="modSp">
        <pc:chgData name="GAMA Nuno Lopes" userId="S::nlgama@sonaemc.com::88e20313-99f5-494a-a797-91e7c17ee207" providerId="AD" clId="Web-{479E948F-5FF8-2C9A-F304-59740F6AFB85}" dt="2019-06-28T17:27:44.497" v="3771" actId="20577"/>
        <pc:sldMkLst>
          <pc:docMk/>
          <pc:sldMk cId="1129100736" sldId="262"/>
        </pc:sldMkLst>
        <pc:spChg chg="mod">
          <ac:chgData name="GAMA Nuno Lopes" userId="S::nlgama@sonaemc.com::88e20313-99f5-494a-a797-91e7c17ee207" providerId="AD" clId="Web-{479E948F-5FF8-2C9A-F304-59740F6AFB85}" dt="2019-06-28T17:27:44.497" v="3771" actId="20577"/>
          <ac:spMkLst>
            <pc:docMk/>
            <pc:sldMk cId="1129100736" sldId="262"/>
            <ac:spMk id="7" creationId="{131DF059-5B22-4B86-BF7F-1CC0DEBCD8FB}"/>
          </ac:spMkLst>
        </pc:spChg>
      </pc:sldChg>
      <pc:sldChg chg="modSp">
        <pc:chgData name="GAMA Nuno Lopes" userId="S::nlgama@sonaemc.com::88e20313-99f5-494a-a797-91e7c17ee207" providerId="AD" clId="Web-{479E948F-5FF8-2C9A-F304-59740F6AFB85}" dt="2019-06-28T17:07:43.595" v="1602" actId="14100"/>
        <pc:sldMkLst>
          <pc:docMk/>
          <pc:sldMk cId="2804094956" sldId="263"/>
        </pc:sldMkLst>
        <pc:spChg chg="mod">
          <ac:chgData name="GAMA Nuno Lopes" userId="S::nlgama@sonaemc.com::88e20313-99f5-494a-a797-91e7c17ee207" providerId="AD" clId="Web-{479E948F-5FF8-2C9A-F304-59740F6AFB85}" dt="2019-06-28T17:07:38.970" v="1600" actId="14100"/>
          <ac:spMkLst>
            <pc:docMk/>
            <pc:sldMk cId="2804094956" sldId="263"/>
            <ac:spMk id="15" creationId="{C30A8FC6-E6AA-4D7D-A153-C3682BB02B59}"/>
          </ac:spMkLst>
        </pc:spChg>
        <pc:spChg chg="mod">
          <ac:chgData name="GAMA Nuno Lopes" userId="S::nlgama@sonaemc.com::88e20313-99f5-494a-a797-91e7c17ee207" providerId="AD" clId="Web-{479E948F-5FF8-2C9A-F304-59740F6AFB85}" dt="2019-06-28T17:07:41.345" v="1601" actId="14100"/>
          <ac:spMkLst>
            <pc:docMk/>
            <pc:sldMk cId="2804094956" sldId="263"/>
            <ac:spMk id="16" creationId="{BD51CFF6-4141-470D-9350-9DAFD707D4C4}"/>
          </ac:spMkLst>
        </pc:spChg>
        <pc:spChg chg="mod">
          <ac:chgData name="GAMA Nuno Lopes" userId="S::nlgama@sonaemc.com::88e20313-99f5-494a-a797-91e7c17ee207" providerId="AD" clId="Web-{479E948F-5FF8-2C9A-F304-59740F6AFB85}" dt="2019-06-28T17:07:43.595" v="1602" actId="14100"/>
          <ac:spMkLst>
            <pc:docMk/>
            <pc:sldMk cId="2804094956" sldId="263"/>
            <ac:spMk id="17" creationId="{42239655-B5BE-4E19-98A2-D4DC37507665}"/>
          </ac:spMkLst>
        </pc:spChg>
      </pc:sldChg>
      <pc:sldChg chg="addSp modSp">
        <pc:chgData name="GAMA Nuno Lopes" userId="S::nlgama@sonaemc.com::88e20313-99f5-494a-a797-91e7c17ee207" providerId="AD" clId="Web-{479E948F-5FF8-2C9A-F304-59740F6AFB85}" dt="2019-06-28T17:07:00.986" v="1598" actId="20577"/>
        <pc:sldMkLst>
          <pc:docMk/>
          <pc:sldMk cId="2970704245" sldId="264"/>
        </pc:sldMkLst>
        <pc:spChg chg="add mod">
          <ac:chgData name="GAMA Nuno Lopes" userId="S::nlgama@sonaemc.com::88e20313-99f5-494a-a797-91e7c17ee207" providerId="AD" clId="Web-{479E948F-5FF8-2C9A-F304-59740F6AFB85}" dt="2019-06-28T17:06:03.626" v="1563" actId="14100"/>
          <ac:spMkLst>
            <pc:docMk/>
            <pc:sldMk cId="2970704245" sldId="264"/>
            <ac:spMk id="2" creationId="{387E57A2-8849-44AA-B1D1-2FA0DFE4A6EE}"/>
          </ac:spMkLst>
        </pc:spChg>
        <pc:spChg chg="mod">
          <ac:chgData name="GAMA Nuno Lopes" userId="S::nlgama@sonaemc.com::88e20313-99f5-494a-a797-91e7c17ee207" providerId="AD" clId="Web-{479E948F-5FF8-2C9A-F304-59740F6AFB85}" dt="2019-06-28T17:03:26.079" v="1371" actId="1076"/>
          <ac:spMkLst>
            <pc:docMk/>
            <pc:sldMk cId="2970704245" sldId="264"/>
            <ac:spMk id="4" creationId="{8582DC21-B044-4A41-ACF6-B2E5EF82AF39}"/>
          </ac:spMkLst>
        </pc:spChg>
        <pc:spChg chg="mod">
          <ac:chgData name="GAMA Nuno Lopes" userId="S::nlgama@sonaemc.com::88e20313-99f5-494a-a797-91e7c17ee207" providerId="AD" clId="Web-{479E948F-5FF8-2C9A-F304-59740F6AFB85}" dt="2019-06-28T17:07:00.986" v="1598" actId="20577"/>
          <ac:spMkLst>
            <pc:docMk/>
            <pc:sldMk cId="2970704245" sldId="264"/>
            <ac:spMk id="5" creationId="{73521CD8-E84F-416A-88E9-72892944685C}"/>
          </ac:spMkLst>
        </pc:spChg>
        <pc:spChg chg="add mod">
          <ac:chgData name="GAMA Nuno Lopes" userId="S::nlgama@sonaemc.com::88e20313-99f5-494a-a797-91e7c17ee207" providerId="AD" clId="Web-{479E948F-5FF8-2C9A-F304-59740F6AFB85}" dt="2019-06-28T17:03:32.657" v="1374" actId="1076"/>
          <ac:spMkLst>
            <pc:docMk/>
            <pc:sldMk cId="2970704245" sldId="264"/>
            <ac:spMk id="6" creationId="{45649868-39B4-47F9-A075-D9356461431B}"/>
          </ac:spMkLst>
        </pc:spChg>
      </pc:sldChg>
    </pc:docChg>
  </pc:docChgLst>
  <pc:docChgLst>
    <pc:chgData name="PINHO Joao Guimaraes" userId="f2c260d2-ccb8-4e46-bc65-506aa1dfb19f" providerId="ADAL" clId="{85077F32-541C-4816-A3FB-B113D15457DE}"/>
    <pc:docChg chg="undo custSel mod addSld delSld modSld sldOrd">
      <pc:chgData name="PINHO Joao Guimaraes" userId="f2c260d2-ccb8-4e46-bc65-506aa1dfb19f" providerId="ADAL" clId="{85077F32-541C-4816-A3FB-B113D15457DE}" dt="2019-06-28T14:14:23.076" v="4407" actId="20577"/>
      <pc:docMkLst>
        <pc:docMk/>
      </pc:docMkLst>
      <pc:sldChg chg="modSp">
        <pc:chgData name="PINHO Joao Guimaraes" userId="f2c260d2-ccb8-4e46-bc65-506aa1dfb19f" providerId="ADAL" clId="{85077F32-541C-4816-A3FB-B113D15457DE}" dt="2019-06-28T11:35:32.789" v="2836" actId="123"/>
        <pc:sldMkLst>
          <pc:docMk/>
          <pc:sldMk cId="2928463240" sldId="257"/>
        </pc:sldMkLst>
        <pc:spChg chg="mod">
          <ac:chgData name="PINHO Joao Guimaraes" userId="f2c260d2-ccb8-4e46-bc65-506aa1dfb19f" providerId="ADAL" clId="{85077F32-541C-4816-A3FB-B113D15457DE}" dt="2019-06-28T11:35:32.789" v="2836" actId="123"/>
          <ac:spMkLst>
            <pc:docMk/>
            <pc:sldMk cId="2928463240" sldId="257"/>
            <ac:spMk id="12" creationId="{6FF67811-092C-4D56-9583-2CE25FB3B83A}"/>
          </ac:spMkLst>
        </pc:spChg>
        <pc:picChg chg="mod modCrop">
          <ac:chgData name="PINHO Joao Guimaraes" userId="f2c260d2-ccb8-4e46-bc65-506aa1dfb19f" providerId="ADAL" clId="{85077F32-541C-4816-A3FB-B113D15457DE}" dt="2019-06-26T17:35:16.414" v="5" actId="732"/>
          <ac:picMkLst>
            <pc:docMk/>
            <pc:sldMk cId="2928463240" sldId="257"/>
            <ac:picMk id="17" creationId="{3ADF4591-FC1F-4718-8782-2C004D402133}"/>
          </ac:picMkLst>
        </pc:picChg>
      </pc:sldChg>
      <pc:sldChg chg="addSp delSp modSp add mod setBg">
        <pc:chgData name="PINHO Joao Guimaraes" userId="f2c260d2-ccb8-4e46-bc65-506aa1dfb19f" providerId="ADAL" clId="{85077F32-541C-4816-A3FB-B113D15457DE}" dt="2019-06-28T13:34:57.109" v="3982" actId="478"/>
        <pc:sldMkLst>
          <pc:docMk/>
          <pc:sldMk cId="1005291131" sldId="258"/>
        </pc:sldMkLst>
        <pc:spChg chg="del">
          <ac:chgData name="PINHO Joao Guimaraes" userId="f2c260d2-ccb8-4e46-bc65-506aa1dfb19f" providerId="ADAL" clId="{85077F32-541C-4816-A3FB-B113D15457DE}" dt="2019-06-26T17:35:58.573" v="7" actId="478"/>
          <ac:spMkLst>
            <pc:docMk/>
            <pc:sldMk cId="1005291131" sldId="258"/>
            <ac:spMk id="2" creationId="{BA317E50-C04E-4C8E-BF0E-70AD4B45B54A}"/>
          </ac:spMkLst>
        </pc:spChg>
        <pc:spChg chg="del">
          <ac:chgData name="PINHO Joao Guimaraes" userId="f2c260d2-ccb8-4e46-bc65-506aa1dfb19f" providerId="ADAL" clId="{85077F32-541C-4816-A3FB-B113D15457DE}" dt="2019-06-26T17:35:59.548" v="8" actId="478"/>
          <ac:spMkLst>
            <pc:docMk/>
            <pc:sldMk cId="1005291131" sldId="258"/>
            <ac:spMk id="3" creationId="{5BCD125C-0739-4B86-9AB6-3BB99ED9176B}"/>
          </ac:spMkLst>
        </pc:spChg>
        <pc:spChg chg="add del mod topLvl">
          <ac:chgData name="PINHO Joao Guimaraes" userId="f2c260d2-ccb8-4e46-bc65-506aa1dfb19f" providerId="ADAL" clId="{85077F32-541C-4816-A3FB-B113D15457DE}" dt="2019-06-28T13:34:56.272" v="3981" actId="478"/>
          <ac:spMkLst>
            <pc:docMk/>
            <pc:sldMk cId="1005291131" sldId="258"/>
            <ac:spMk id="5" creationId="{712B8257-ADD1-43F6-8D09-72DF38BE4D3F}"/>
          </ac:spMkLst>
        </pc:spChg>
        <pc:spChg chg="add mod">
          <ac:chgData name="PINHO Joao Guimaraes" userId="f2c260d2-ccb8-4e46-bc65-506aa1dfb19f" providerId="ADAL" clId="{85077F32-541C-4816-A3FB-B113D15457DE}" dt="2019-06-28T10:47:52.375" v="2290" actId="1076"/>
          <ac:spMkLst>
            <pc:docMk/>
            <pc:sldMk cId="1005291131" sldId="258"/>
            <ac:spMk id="7" creationId="{33488519-15F7-48E8-A3C7-AA76FC93527A}"/>
          </ac:spMkLst>
        </pc:spChg>
        <pc:spChg chg="add mod">
          <ac:chgData name="PINHO Joao Guimaraes" userId="f2c260d2-ccb8-4e46-bc65-506aa1dfb19f" providerId="ADAL" clId="{85077F32-541C-4816-A3FB-B113D15457DE}" dt="2019-06-28T11:36:03.467" v="2839" actId="1076"/>
          <ac:spMkLst>
            <pc:docMk/>
            <pc:sldMk cId="1005291131" sldId="258"/>
            <ac:spMk id="8" creationId="{0908B7DF-794D-44D6-86EC-74110146ECEE}"/>
          </ac:spMkLst>
        </pc:spChg>
        <pc:spChg chg="add mod">
          <ac:chgData name="PINHO Joao Guimaraes" userId="f2c260d2-ccb8-4e46-bc65-506aa1dfb19f" providerId="ADAL" clId="{85077F32-541C-4816-A3FB-B113D15457DE}" dt="2019-06-28T10:06:12.453" v="1183" actId="1076"/>
          <ac:spMkLst>
            <pc:docMk/>
            <pc:sldMk cId="1005291131" sldId="258"/>
            <ac:spMk id="9" creationId="{E3F6D6BB-BF0C-49C9-BBED-874C20306396}"/>
          </ac:spMkLst>
        </pc:spChg>
        <pc:grpChg chg="add del mod">
          <ac:chgData name="PINHO Joao Guimaraes" userId="f2c260d2-ccb8-4e46-bc65-506aa1dfb19f" providerId="ADAL" clId="{85077F32-541C-4816-A3FB-B113D15457DE}" dt="2019-06-27T10:40:06.483" v="73" actId="165"/>
          <ac:grpSpMkLst>
            <pc:docMk/>
            <pc:sldMk cId="1005291131" sldId="258"/>
            <ac:grpSpMk id="4" creationId="{7D3B0E5A-B542-4B71-BACC-34A2B3AE3C7D}"/>
          </ac:grpSpMkLst>
        </pc:grpChg>
        <pc:picChg chg="add mod">
          <ac:chgData name="PINHO Joao Guimaraes" userId="f2c260d2-ccb8-4e46-bc65-506aa1dfb19f" providerId="ADAL" clId="{85077F32-541C-4816-A3FB-B113D15457DE}" dt="2019-06-27T10:36:41.827" v="57" actId="1076"/>
          <ac:picMkLst>
            <pc:docMk/>
            <pc:sldMk cId="1005291131" sldId="258"/>
            <ac:picMk id="3" creationId="{7394B480-81E1-49CB-AB67-3446CF7A299F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4" creationId="{2E3E1224-7F7F-46C7-B060-23C8F0654544}"/>
          </ac:picMkLst>
        </pc:picChg>
        <pc:picChg chg="add del mod ord">
          <ac:chgData name="PINHO Joao Guimaraes" userId="f2c260d2-ccb8-4e46-bc65-506aa1dfb19f" providerId="ADAL" clId="{85077F32-541C-4816-A3FB-B113D15457DE}" dt="2019-06-26T17:42:56.656" v="26" actId="478"/>
          <ac:picMkLst>
            <pc:docMk/>
            <pc:sldMk cId="1005291131" sldId="258"/>
            <ac:picMk id="5" creationId="{4B3121BD-6F51-45FE-A22E-A87C3631BBC6}"/>
          </ac:picMkLst>
        </pc:picChg>
        <pc:picChg chg="del mod topLvl">
          <ac:chgData name="PINHO Joao Guimaraes" userId="f2c260d2-ccb8-4e46-bc65-506aa1dfb19f" providerId="ADAL" clId="{85077F32-541C-4816-A3FB-B113D15457DE}" dt="2019-06-27T10:40:10.474" v="74" actId="478"/>
          <ac:picMkLst>
            <pc:docMk/>
            <pc:sldMk cId="1005291131" sldId="258"/>
            <ac:picMk id="6" creationId="{4287951C-28B9-4BFC-9D5B-227BB69129BA}"/>
          </ac:picMkLst>
        </pc:picChg>
        <pc:picChg chg="add del mod">
          <ac:chgData name="PINHO Joao Guimaraes" userId="f2c260d2-ccb8-4e46-bc65-506aa1dfb19f" providerId="ADAL" clId="{85077F32-541C-4816-A3FB-B113D15457DE}" dt="2019-06-26T17:58:14.870" v="27" actId="478"/>
          <ac:picMkLst>
            <pc:docMk/>
            <pc:sldMk cId="1005291131" sldId="258"/>
            <ac:picMk id="7" creationId="{E794697C-5CE7-4BCF-BCBE-6970CCE8FD22}"/>
          </ac:picMkLst>
        </pc:picChg>
        <pc:picChg chg="add del mod">
          <ac:chgData name="PINHO Joao Guimaraes" userId="f2c260d2-ccb8-4e46-bc65-506aa1dfb19f" providerId="ADAL" clId="{85077F32-541C-4816-A3FB-B113D15457DE}" dt="2019-06-26T18:00:13.428" v="32" actId="478"/>
          <ac:picMkLst>
            <pc:docMk/>
            <pc:sldMk cId="1005291131" sldId="258"/>
            <ac:picMk id="9" creationId="{225BC67F-8A2C-4223-B092-86CBAC60B5A4}"/>
          </ac:picMkLst>
        </pc:picChg>
        <pc:picChg chg="add del mod">
          <ac:chgData name="PINHO Joao Guimaraes" userId="f2c260d2-ccb8-4e46-bc65-506aa1dfb19f" providerId="ADAL" clId="{85077F32-541C-4816-A3FB-B113D15457DE}" dt="2019-06-28T13:34:57.109" v="3982" actId="478"/>
          <ac:picMkLst>
            <pc:docMk/>
            <pc:sldMk cId="1005291131" sldId="258"/>
            <ac:picMk id="10" creationId="{5356FAD9-1A3C-4275-94E4-256587B70AD1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1" creationId="{B2AB081A-31A1-4422-9765-CF77723FE28E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3" creationId="{1FC6543B-C92F-4AC2-BC72-DE1DF20BF5D2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5" creationId="{38F64C2F-E050-4DFD-ACBC-EDDBBD3EBA10}"/>
          </ac:picMkLst>
        </pc:picChg>
        <pc:picChg chg="add mod modCrop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7" creationId="{81C764EF-934D-4A46-8AF9-0271E0262A65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19" creationId="{442FF6C7-76AF-460C-96FE-5CFE843F9DE3}"/>
          </ac:picMkLst>
        </pc:picChg>
        <pc:picChg chg="add mod">
          <ac:chgData name="PINHO Joao Guimaraes" userId="f2c260d2-ccb8-4e46-bc65-506aa1dfb19f" providerId="ADAL" clId="{85077F32-541C-4816-A3FB-B113D15457DE}" dt="2019-06-28T10:05:59.588" v="1181" actId="1076"/>
          <ac:picMkLst>
            <pc:docMk/>
            <pc:sldMk cId="1005291131" sldId="258"/>
            <ac:picMk id="21" creationId="{F9406DA8-25F6-4F03-8ABC-BD8795544C08}"/>
          </ac:picMkLst>
        </pc:picChg>
        <pc:picChg chg="add mod">
          <ac:chgData name="PINHO Joao Guimaraes" userId="f2c260d2-ccb8-4e46-bc65-506aa1dfb19f" providerId="ADAL" clId="{85077F32-541C-4816-A3FB-B113D15457DE}" dt="2019-06-28T10:06:03.892" v="1182" actId="1076"/>
          <ac:picMkLst>
            <pc:docMk/>
            <pc:sldMk cId="1005291131" sldId="258"/>
            <ac:picMk id="23" creationId="{0673C7B8-E217-4B8C-944E-71C51E689359}"/>
          </ac:picMkLst>
        </pc:picChg>
      </pc:sldChg>
      <pc:sldChg chg="addSp delSp modSp add ord">
        <pc:chgData name="PINHO Joao Guimaraes" userId="f2c260d2-ccb8-4e46-bc65-506aa1dfb19f" providerId="ADAL" clId="{85077F32-541C-4816-A3FB-B113D15457DE}" dt="2019-06-28T13:34:43.116" v="3977" actId="1076"/>
        <pc:sldMkLst>
          <pc:docMk/>
          <pc:sldMk cId="3628799986" sldId="261"/>
        </pc:sldMkLst>
        <pc:spChg chg="mod">
          <ac:chgData name="PINHO Joao Guimaraes" userId="f2c260d2-ccb8-4e46-bc65-506aa1dfb19f" providerId="ADAL" clId="{85077F32-541C-4816-A3FB-B113D15457DE}" dt="2019-06-28T13:34:43.116" v="3977" actId="1076"/>
          <ac:spMkLst>
            <pc:docMk/>
            <pc:sldMk cId="3628799986" sldId="261"/>
            <ac:spMk id="6" creationId="{2D0036A6-806F-4C0A-976F-CA26E410FC12}"/>
          </ac:spMkLst>
        </pc:spChg>
        <pc:spChg chg="add mod">
          <ac:chgData name="PINHO Joao Guimaraes" userId="f2c260d2-ccb8-4e46-bc65-506aa1dfb19f" providerId="ADAL" clId="{85077F32-541C-4816-A3FB-B113D15457DE}" dt="2019-06-28T13:34:43.116" v="3977" actId="1076"/>
          <ac:spMkLst>
            <pc:docMk/>
            <pc:sldMk cId="3628799986" sldId="261"/>
            <ac:spMk id="7" creationId="{F7FB28EA-F222-48AA-9779-877D07E518F6}"/>
          </ac:spMkLst>
        </pc:spChg>
        <pc:spChg chg="del mod ord">
          <ac:chgData name="PINHO Joao Guimaraes" userId="f2c260d2-ccb8-4e46-bc65-506aa1dfb19f" providerId="ADAL" clId="{85077F32-541C-4816-A3FB-B113D15457DE}" dt="2019-06-28T13:34:29.553" v="3976" actId="478"/>
          <ac:spMkLst>
            <pc:docMk/>
            <pc:sldMk cId="3628799986" sldId="261"/>
            <ac:spMk id="8" creationId="{20F828F7-B478-4A9D-B0BE-87C0503318C6}"/>
          </ac:spMkLst>
        </pc:spChg>
        <pc:spChg chg="add mod">
          <ac:chgData name="PINHO Joao Guimaraes" userId="f2c260d2-ccb8-4e46-bc65-506aa1dfb19f" providerId="ADAL" clId="{85077F32-541C-4816-A3FB-B113D15457DE}" dt="2019-06-28T13:34:43.116" v="3977" actId="1076"/>
          <ac:spMkLst>
            <pc:docMk/>
            <pc:sldMk cId="3628799986" sldId="261"/>
            <ac:spMk id="9" creationId="{953BE2B4-D380-470F-BC80-AA75C2C38D57}"/>
          </ac:spMkLst>
        </pc:spChg>
        <pc:picChg chg="add mod modCrop">
          <ac:chgData name="PINHO Joao Guimaraes" userId="f2c260d2-ccb8-4e46-bc65-506aa1dfb19f" providerId="ADAL" clId="{85077F32-541C-4816-A3FB-B113D15457DE}" dt="2019-06-27T13:26:35.496" v="149" actId="1076"/>
          <ac:picMkLst>
            <pc:docMk/>
            <pc:sldMk cId="3628799986" sldId="261"/>
            <ac:picMk id="3" creationId="{8C1E5BD7-157D-4287-A821-CD0611810461}"/>
          </ac:picMkLst>
        </pc:picChg>
        <pc:picChg chg="add mod modCrop">
          <ac:chgData name="PINHO Joao Guimaraes" userId="f2c260d2-ccb8-4e46-bc65-506aa1dfb19f" providerId="ADAL" clId="{85077F32-541C-4816-A3FB-B113D15457DE}" dt="2019-06-28T13:34:43.116" v="3977" actId="1076"/>
          <ac:picMkLst>
            <pc:docMk/>
            <pc:sldMk cId="3628799986" sldId="261"/>
            <ac:picMk id="4" creationId="{423E74EE-2766-4652-86DF-24B9279AD7F1}"/>
          </ac:picMkLst>
        </pc:picChg>
        <pc:picChg chg="add del mod">
          <ac:chgData name="PINHO Joao Guimaraes" userId="f2c260d2-ccb8-4e46-bc65-506aa1dfb19f" providerId="ADAL" clId="{85077F32-541C-4816-A3FB-B113D15457DE}" dt="2019-06-28T13:34:29" v="3975" actId="478"/>
          <ac:picMkLst>
            <pc:docMk/>
            <pc:sldMk cId="3628799986" sldId="261"/>
            <ac:picMk id="5" creationId="{DBCF236B-14A1-4EE3-8068-B3C5990478A4}"/>
          </ac:picMkLst>
        </pc:picChg>
        <pc:picChg chg="del">
          <ac:chgData name="PINHO Joao Guimaraes" userId="f2c260d2-ccb8-4e46-bc65-506aa1dfb19f" providerId="ADAL" clId="{85077F32-541C-4816-A3FB-B113D15457DE}" dt="2019-06-27T13:26:02.504" v="143" actId="478"/>
          <ac:picMkLst>
            <pc:docMk/>
            <pc:sldMk cId="3628799986" sldId="261"/>
            <ac:picMk id="7" creationId="{889A7978-8880-4CC2-A787-3DFDE661833F}"/>
          </ac:picMkLst>
        </pc:picChg>
      </pc:sldChg>
      <pc:sldChg chg="addSp delSp modSp add ord">
        <pc:chgData name="PINHO Joao Guimaraes" userId="f2c260d2-ccb8-4e46-bc65-506aa1dfb19f" providerId="ADAL" clId="{85077F32-541C-4816-A3FB-B113D15457DE}" dt="2019-06-28T14:09:06.900" v="4360" actId="20577"/>
        <pc:sldMkLst>
          <pc:docMk/>
          <pc:sldMk cId="1129100736" sldId="262"/>
        </pc:sldMkLst>
        <pc:spChg chg="mod">
          <ac:chgData name="PINHO Joao Guimaraes" userId="f2c260d2-ccb8-4e46-bc65-506aa1dfb19f" providerId="ADAL" clId="{85077F32-541C-4816-A3FB-B113D15457DE}" dt="2019-06-28T13:45:41.201" v="4004" actId="1076"/>
          <ac:spMkLst>
            <pc:docMk/>
            <pc:sldMk cId="1129100736" sldId="262"/>
            <ac:spMk id="6" creationId="{2D0036A6-806F-4C0A-976F-CA26E410FC12}"/>
          </ac:spMkLst>
        </pc:spChg>
        <pc:spChg chg="add mod">
          <ac:chgData name="PINHO Joao Guimaraes" userId="f2c260d2-ccb8-4e46-bc65-506aa1dfb19f" providerId="ADAL" clId="{85077F32-541C-4816-A3FB-B113D15457DE}" dt="2019-06-28T14:09:06.900" v="4360" actId="20577"/>
          <ac:spMkLst>
            <pc:docMk/>
            <pc:sldMk cId="1129100736" sldId="262"/>
            <ac:spMk id="7" creationId="{131DF059-5B22-4B86-BF7F-1CC0DEBCD8FB}"/>
          </ac:spMkLst>
        </pc:spChg>
        <pc:spChg chg="del mod ord">
          <ac:chgData name="PINHO Joao Guimaraes" userId="f2c260d2-ccb8-4e46-bc65-506aa1dfb19f" providerId="ADAL" clId="{85077F32-541C-4816-A3FB-B113D15457DE}" dt="2019-06-28T13:35:23.913" v="3984" actId="478"/>
          <ac:spMkLst>
            <pc:docMk/>
            <pc:sldMk cId="1129100736" sldId="262"/>
            <ac:spMk id="8" creationId="{20F828F7-B478-4A9D-B0BE-87C0503318C6}"/>
          </ac:spMkLst>
        </pc:spChg>
        <pc:picChg chg="del">
          <ac:chgData name="PINHO Joao Guimaraes" userId="f2c260d2-ccb8-4e46-bc65-506aa1dfb19f" providerId="ADAL" clId="{85077F32-541C-4816-A3FB-B113D15457DE}" dt="2019-06-27T13:31:44.004" v="172" actId="478"/>
          <ac:picMkLst>
            <pc:docMk/>
            <pc:sldMk cId="1129100736" sldId="262"/>
            <ac:picMk id="3" creationId="{8C1E5BD7-157D-4287-A821-CD0611810461}"/>
          </ac:picMkLst>
        </pc:picChg>
        <pc:picChg chg="add del mod ord modCrop">
          <ac:chgData name="PINHO Joao Guimaraes" userId="f2c260d2-ccb8-4e46-bc65-506aa1dfb19f" providerId="ADAL" clId="{85077F32-541C-4816-A3FB-B113D15457DE}" dt="2019-06-27T13:32:09.525" v="179" actId="478"/>
          <ac:picMkLst>
            <pc:docMk/>
            <pc:sldMk cId="1129100736" sldId="262"/>
            <ac:picMk id="4" creationId="{78C3D49F-EC22-41E3-8842-2DD0506875D2}"/>
          </ac:picMkLst>
        </pc:picChg>
        <pc:picChg chg="del">
          <ac:chgData name="PINHO Joao Guimaraes" userId="f2c260d2-ccb8-4e46-bc65-506aa1dfb19f" providerId="ADAL" clId="{85077F32-541C-4816-A3FB-B113D15457DE}" dt="2019-06-27T13:31:45.421" v="173" actId="478"/>
          <ac:picMkLst>
            <pc:docMk/>
            <pc:sldMk cId="1129100736" sldId="262"/>
            <ac:picMk id="5" creationId="{DBCF236B-14A1-4EE3-8068-B3C5990478A4}"/>
          </ac:picMkLst>
        </pc:picChg>
        <pc:picChg chg="add mod modCrop">
          <ac:chgData name="PINHO Joao Guimaraes" userId="f2c260d2-ccb8-4e46-bc65-506aa1dfb19f" providerId="ADAL" clId="{85077F32-541C-4816-A3FB-B113D15457DE}" dt="2019-06-28T13:35:31.581" v="3985" actId="732"/>
          <ac:picMkLst>
            <pc:docMk/>
            <pc:sldMk cId="1129100736" sldId="262"/>
            <ac:picMk id="9" creationId="{61EB7A69-BAF4-4570-B8E5-A3E7B4E247B6}"/>
          </ac:picMkLst>
        </pc:picChg>
        <pc:picChg chg="add del mod">
          <ac:chgData name="PINHO Joao Guimaraes" userId="f2c260d2-ccb8-4e46-bc65-506aa1dfb19f" providerId="ADAL" clId="{85077F32-541C-4816-A3FB-B113D15457DE}" dt="2019-06-28T13:35:23.366" v="3983" actId="478"/>
          <ac:picMkLst>
            <pc:docMk/>
            <pc:sldMk cId="1129100736" sldId="262"/>
            <ac:picMk id="11" creationId="{99AE3D70-7191-4ECE-8C4D-723329A2EBB6}"/>
          </ac:picMkLst>
        </pc:picChg>
      </pc:sldChg>
      <pc:sldChg chg="addSp delSp modSp add mod setBg delAnim modAnim">
        <pc:chgData name="PINHO Joao Guimaraes" userId="f2c260d2-ccb8-4e46-bc65-506aa1dfb19f" providerId="ADAL" clId="{85077F32-541C-4816-A3FB-B113D15457DE}" dt="2019-06-28T14:10:53.622" v="4393" actId="1076"/>
        <pc:sldMkLst>
          <pc:docMk/>
          <pc:sldMk cId="2804094956" sldId="263"/>
        </pc:sldMkLst>
        <pc:spChg chg="del">
          <ac:chgData name="PINHO Joao Guimaraes" userId="f2c260d2-ccb8-4e46-bc65-506aa1dfb19f" providerId="ADAL" clId="{85077F32-541C-4816-A3FB-B113D15457DE}" dt="2019-06-27T17:26:01.968" v="192" actId="478"/>
          <ac:spMkLst>
            <pc:docMk/>
            <pc:sldMk cId="2804094956" sldId="263"/>
            <ac:spMk id="2" creationId="{88C588C2-CE7C-424D-BE0B-40496A477A0B}"/>
          </ac:spMkLst>
        </pc:spChg>
        <pc:spChg chg="del">
          <ac:chgData name="PINHO Joao Guimaraes" userId="f2c260d2-ccb8-4e46-bc65-506aa1dfb19f" providerId="ADAL" clId="{85077F32-541C-4816-A3FB-B113D15457DE}" dt="2019-06-27T17:26:01.968" v="192" actId="478"/>
          <ac:spMkLst>
            <pc:docMk/>
            <pc:sldMk cId="2804094956" sldId="263"/>
            <ac:spMk id="3" creationId="{A91A13F0-3FCF-4C00-87DA-C1C3613818DF}"/>
          </ac:spMkLst>
        </pc:spChg>
        <pc:spChg chg="add mod">
          <ac:chgData name="PINHO Joao Guimaraes" userId="f2c260d2-ccb8-4e46-bc65-506aa1dfb19f" providerId="ADAL" clId="{85077F32-541C-4816-A3FB-B113D15457DE}" dt="2019-06-28T14:04:04.431" v="4311" actId="1076"/>
          <ac:spMkLst>
            <pc:docMk/>
            <pc:sldMk cId="2804094956" sldId="263"/>
            <ac:spMk id="15" creationId="{C30A8FC6-E6AA-4D7D-A153-C3682BB02B59}"/>
          </ac:spMkLst>
        </pc:spChg>
        <pc:spChg chg="add mod">
          <ac:chgData name="PINHO Joao Guimaraes" userId="f2c260d2-ccb8-4e46-bc65-506aa1dfb19f" providerId="ADAL" clId="{85077F32-541C-4816-A3FB-B113D15457DE}" dt="2019-06-28T14:04:26" v="4330" actId="14100"/>
          <ac:spMkLst>
            <pc:docMk/>
            <pc:sldMk cId="2804094956" sldId="263"/>
            <ac:spMk id="16" creationId="{BD51CFF6-4141-470D-9350-9DAFD707D4C4}"/>
          </ac:spMkLst>
        </pc:spChg>
        <pc:spChg chg="add mod">
          <ac:chgData name="PINHO Joao Guimaraes" userId="f2c260d2-ccb8-4e46-bc65-506aa1dfb19f" providerId="ADAL" clId="{85077F32-541C-4816-A3FB-B113D15457DE}" dt="2019-06-28T14:04:36.570" v="4346" actId="14100"/>
          <ac:spMkLst>
            <pc:docMk/>
            <pc:sldMk cId="2804094956" sldId="263"/>
            <ac:spMk id="17" creationId="{42239655-B5BE-4E19-98A2-D4DC37507665}"/>
          </ac:spMkLst>
        </pc:spChg>
        <pc:spChg chg="add mod">
          <ac:chgData name="PINHO Joao Guimaraes" userId="f2c260d2-ccb8-4e46-bc65-506aa1dfb19f" providerId="ADAL" clId="{85077F32-541C-4816-A3FB-B113D15457DE}" dt="2019-06-28T14:10:53.622" v="4393" actId="1076"/>
          <ac:spMkLst>
            <pc:docMk/>
            <pc:sldMk cId="2804094956" sldId="263"/>
            <ac:spMk id="19" creationId="{DDEBDC94-CB10-47C7-9518-BBA799CF883F}"/>
          </ac:spMkLst>
        </pc:spChg>
        <pc:picChg chg="add del mod">
          <ac:chgData name="PINHO Joao Guimaraes" userId="f2c260d2-ccb8-4e46-bc65-506aa1dfb19f" providerId="ADAL" clId="{85077F32-541C-4816-A3FB-B113D15457DE}" dt="2019-06-28T13:57:54.248" v="4263" actId="478"/>
          <ac:picMkLst>
            <pc:docMk/>
            <pc:sldMk cId="2804094956" sldId="263"/>
            <ac:picMk id="2" creationId="{8F9589B7-D401-4897-B8BD-D4FFF11BD8BD}"/>
          </ac:picMkLst>
        </pc:picChg>
        <pc:picChg chg="add del mod">
          <ac:chgData name="PINHO Joao Guimaraes" userId="f2c260d2-ccb8-4e46-bc65-506aa1dfb19f" providerId="ADAL" clId="{85077F32-541C-4816-A3FB-B113D15457DE}" dt="2019-06-28T13:58:29.385" v="4268" actId="478"/>
          <ac:picMkLst>
            <pc:docMk/>
            <pc:sldMk cId="2804094956" sldId="263"/>
            <ac:picMk id="4" creationId="{F4DCF925-9850-49E3-95CE-886BAC28D228}"/>
          </ac:picMkLst>
        </pc:picChg>
        <pc:picChg chg="add del mod modCrop">
          <ac:chgData name="PINHO Joao Guimaraes" userId="f2c260d2-ccb8-4e46-bc65-506aa1dfb19f" providerId="ADAL" clId="{85077F32-541C-4816-A3FB-B113D15457DE}" dt="2019-06-28T13:55:35.781" v="4261" actId="478"/>
          <ac:picMkLst>
            <pc:docMk/>
            <pc:sldMk cId="2804094956" sldId="263"/>
            <ac:picMk id="5" creationId="{2DDCE573-66C4-4EB0-89C9-42BF02E9D303}"/>
          </ac:picMkLst>
        </pc:picChg>
        <pc:picChg chg="add del mod">
          <ac:chgData name="PINHO Joao Guimaraes" userId="f2c260d2-ccb8-4e46-bc65-506aa1dfb19f" providerId="ADAL" clId="{85077F32-541C-4816-A3FB-B113D15457DE}" dt="2019-06-28T13:59:37.658" v="4273" actId="478"/>
          <ac:picMkLst>
            <pc:docMk/>
            <pc:sldMk cId="2804094956" sldId="263"/>
            <ac:picMk id="6" creationId="{0E77A0FD-18DC-4AF9-B32D-9E0874B5AA51}"/>
          </ac:picMkLst>
        </pc:picChg>
        <pc:picChg chg="add del mod">
          <ac:chgData name="PINHO Joao Guimaraes" userId="f2c260d2-ccb8-4e46-bc65-506aa1dfb19f" providerId="ADAL" clId="{85077F32-541C-4816-A3FB-B113D15457DE}" dt="2019-06-28T13:59:49.828" v="4275" actId="478"/>
          <ac:picMkLst>
            <pc:docMk/>
            <pc:sldMk cId="2804094956" sldId="263"/>
            <ac:picMk id="8" creationId="{989B51FE-AA12-4CAB-AC12-6643AD2DC536}"/>
          </ac:picMkLst>
        </pc:picChg>
        <pc:picChg chg="add del mod">
          <ac:chgData name="PINHO Joao Guimaraes" userId="f2c260d2-ccb8-4e46-bc65-506aa1dfb19f" providerId="ADAL" clId="{85077F32-541C-4816-A3FB-B113D15457DE}" dt="2019-06-28T14:00:39.138" v="4277" actId="478"/>
          <ac:picMkLst>
            <pc:docMk/>
            <pc:sldMk cId="2804094956" sldId="263"/>
            <ac:picMk id="9" creationId="{E365962F-9D8C-4E47-9B9D-C2640ACFEA80}"/>
          </ac:picMkLst>
        </pc:picChg>
        <pc:picChg chg="add del mod">
          <ac:chgData name="PINHO Joao Guimaraes" userId="f2c260d2-ccb8-4e46-bc65-506aa1dfb19f" providerId="ADAL" clId="{85077F32-541C-4816-A3FB-B113D15457DE}" dt="2019-06-28T14:02:31.279" v="4279" actId="478"/>
          <ac:picMkLst>
            <pc:docMk/>
            <pc:sldMk cId="2804094956" sldId="263"/>
            <ac:picMk id="10" creationId="{2DF7F0AD-0DED-491E-904A-1F0139B51200}"/>
          </ac:picMkLst>
        </pc:picChg>
        <pc:picChg chg="add del mod">
          <ac:chgData name="PINHO Joao Guimaraes" userId="f2c260d2-ccb8-4e46-bc65-506aa1dfb19f" providerId="ADAL" clId="{85077F32-541C-4816-A3FB-B113D15457DE}" dt="2019-06-28T14:02:53.088" v="4283" actId="478"/>
          <ac:picMkLst>
            <pc:docMk/>
            <pc:sldMk cId="2804094956" sldId="263"/>
            <ac:picMk id="11" creationId="{12A5FE83-366C-4B21-9E03-D4E08B54D0D8}"/>
          </ac:picMkLst>
        </pc:picChg>
        <pc:picChg chg="add del mod">
          <ac:chgData name="PINHO Joao Guimaraes" userId="f2c260d2-ccb8-4e46-bc65-506aa1dfb19f" providerId="ADAL" clId="{85077F32-541C-4816-A3FB-B113D15457DE}" dt="2019-06-28T14:02:57.893" v="4285" actId="478"/>
          <ac:picMkLst>
            <pc:docMk/>
            <pc:sldMk cId="2804094956" sldId="263"/>
            <ac:picMk id="12" creationId="{A30D5210-E98D-4877-85A9-96FBB2AF6A5A}"/>
          </ac:picMkLst>
        </pc:picChg>
        <pc:picChg chg="add del mod">
          <ac:chgData name="PINHO Joao Guimaraes" userId="f2c260d2-ccb8-4e46-bc65-506aa1dfb19f" providerId="ADAL" clId="{85077F32-541C-4816-A3FB-B113D15457DE}" dt="2019-06-28T14:04:59.230" v="4347" actId="478"/>
          <ac:picMkLst>
            <pc:docMk/>
            <pc:sldMk cId="2804094956" sldId="263"/>
            <ac:picMk id="14" creationId="{8371035F-004F-44E7-B88F-B2D4A272A338}"/>
          </ac:picMkLst>
        </pc:picChg>
        <pc:picChg chg="add mod">
          <ac:chgData name="PINHO Joao Guimaraes" userId="f2c260d2-ccb8-4e46-bc65-506aa1dfb19f" providerId="ADAL" clId="{85077F32-541C-4816-A3FB-B113D15457DE}" dt="2019-06-28T14:05:11.694" v="4349" actId="1076"/>
          <ac:picMkLst>
            <pc:docMk/>
            <pc:sldMk cId="2804094956" sldId="263"/>
            <ac:picMk id="18" creationId="{2A552F35-EDF7-4B09-8164-A96498B23CB6}"/>
          </ac:picMkLst>
        </pc:picChg>
      </pc:sldChg>
      <pc:sldChg chg="addSp delSp modSp add ord">
        <pc:chgData name="PINHO Joao Guimaraes" userId="f2c260d2-ccb8-4e46-bc65-506aa1dfb19f" providerId="ADAL" clId="{85077F32-541C-4816-A3FB-B113D15457DE}" dt="2019-06-28T11:34:25.243" v="2835" actId="20577"/>
        <pc:sldMkLst>
          <pc:docMk/>
          <pc:sldMk cId="2970704245" sldId="264"/>
        </pc:sldMkLst>
        <pc:spChg chg="del">
          <ac:chgData name="PINHO Joao Guimaraes" userId="f2c260d2-ccb8-4e46-bc65-506aa1dfb19f" providerId="ADAL" clId="{85077F32-541C-4816-A3FB-B113D15457DE}" dt="2019-06-28T09:05:11.678" v="196" actId="478"/>
          <ac:spMkLst>
            <pc:docMk/>
            <pc:sldMk cId="2970704245" sldId="264"/>
            <ac:spMk id="2" creationId="{1BBBEFA1-9098-4FD0-8604-8A1DA9E08644}"/>
          </ac:spMkLst>
        </pc:spChg>
        <pc:spChg chg="del">
          <ac:chgData name="PINHO Joao Guimaraes" userId="f2c260d2-ccb8-4e46-bc65-506aa1dfb19f" providerId="ADAL" clId="{85077F32-541C-4816-A3FB-B113D15457DE}" dt="2019-06-28T09:05:12.563" v="197" actId="478"/>
          <ac:spMkLst>
            <pc:docMk/>
            <pc:sldMk cId="2970704245" sldId="264"/>
            <ac:spMk id="3" creationId="{B88A0384-9684-4D52-AB9F-244755F6A031}"/>
          </ac:spMkLst>
        </pc:spChg>
        <pc:spChg chg="add mod">
          <ac:chgData name="PINHO Joao Guimaraes" userId="f2c260d2-ccb8-4e46-bc65-506aa1dfb19f" providerId="ADAL" clId="{85077F32-541C-4816-A3FB-B113D15457DE}" dt="2019-06-28T09:06:19.779" v="218" actId="1076"/>
          <ac:spMkLst>
            <pc:docMk/>
            <pc:sldMk cId="2970704245" sldId="264"/>
            <ac:spMk id="4" creationId="{8582DC21-B044-4A41-ACF6-B2E5EF82AF39}"/>
          </ac:spMkLst>
        </pc:spChg>
        <pc:spChg chg="add mod">
          <ac:chgData name="PINHO Joao Guimaraes" userId="f2c260d2-ccb8-4e46-bc65-506aa1dfb19f" providerId="ADAL" clId="{85077F32-541C-4816-A3FB-B113D15457DE}" dt="2019-06-28T11:34:25.243" v="2835" actId="20577"/>
          <ac:spMkLst>
            <pc:docMk/>
            <pc:sldMk cId="2970704245" sldId="264"/>
            <ac:spMk id="5" creationId="{73521CD8-E84F-416A-88E9-72892944685C}"/>
          </ac:spMkLst>
        </pc:spChg>
      </pc:sldChg>
      <pc:sldChg chg="addSp delSp modSp add del modTransition">
        <pc:chgData name="PINHO Joao Guimaraes" userId="f2c260d2-ccb8-4e46-bc65-506aa1dfb19f" providerId="ADAL" clId="{85077F32-541C-4816-A3FB-B113D15457DE}" dt="2019-06-28T11:32:13.041" v="2832" actId="2696"/>
        <pc:sldMkLst>
          <pc:docMk/>
          <pc:sldMk cId="907150068" sldId="265"/>
        </pc:sldMkLst>
        <pc:spChg chg="del">
          <ac:chgData name="PINHO Joao Guimaraes" userId="f2c260d2-ccb8-4e46-bc65-506aa1dfb19f" providerId="ADAL" clId="{85077F32-541C-4816-A3FB-B113D15457DE}" dt="2019-06-28T09:45:39.345" v="1005" actId="478"/>
          <ac:spMkLst>
            <pc:docMk/>
            <pc:sldMk cId="907150068" sldId="265"/>
            <ac:spMk id="2" creationId="{B5A19050-D63A-4E0D-91CC-ABF787CAEDCB}"/>
          </ac:spMkLst>
        </pc:spChg>
        <pc:spChg chg="del">
          <ac:chgData name="PINHO Joao Guimaraes" userId="f2c260d2-ccb8-4e46-bc65-506aa1dfb19f" providerId="ADAL" clId="{85077F32-541C-4816-A3FB-B113D15457DE}" dt="2019-06-28T09:45:39.345" v="1005" actId="478"/>
          <ac:spMkLst>
            <pc:docMk/>
            <pc:sldMk cId="907150068" sldId="265"/>
            <ac:spMk id="3" creationId="{AF699A5D-C6CF-4548-AF46-088D0C28A659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5" creationId="{CC0B51D6-B67C-4FA4-915A-78A5C8B6F54B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8" creationId="{29EAAB7E-02F8-4811-9545-CA9E0E6686EE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9" creationId="{9128C956-1F04-41F1-BF99-A8F86F1CDEFC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20" creationId="{F671E5C8-8DF5-4D19-9073-5422C5BC5566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42" creationId="{DBD53373-47F1-41FB-A51C-CB71CBC8A4B1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43" creationId="{9C13D828-AC2F-4A03-B1F6-73271B44025E}"/>
          </ac:spMkLst>
        </pc:spChg>
        <pc:spChg chg="add mod">
          <ac:chgData name="PINHO Joao Guimaraes" userId="f2c260d2-ccb8-4e46-bc65-506aa1dfb19f" providerId="ADAL" clId="{85077F32-541C-4816-A3FB-B113D15457DE}" dt="2019-06-28T11:27:03.937" v="2765" actId="1076"/>
          <ac:spMkLst>
            <pc:docMk/>
            <pc:sldMk cId="907150068" sldId="265"/>
            <ac:spMk id="46" creationId="{FD9CEBA3-87D3-408E-8CE7-1ECAF6B70428}"/>
          </ac:spMkLst>
        </pc:spChg>
        <pc:spChg chg="add mod">
          <ac:chgData name="PINHO Joao Guimaraes" userId="f2c260d2-ccb8-4e46-bc65-506aa1dfb19f" providerId="ADAL" clId="{85077F32-541C-4816-A3FB-B113D15457DE}" dt="2019-06-28T11:27:11.617" v="2766" actId="1076"/>
          <ac:spMkLst>
            <pc:docMk/>
            <pc:sldMk cId="907150068" sldId="265"/>
            <ac:spMk id="47" creationId="{4B9B1434-0C6C-4367-89DC-E8E45F6A2820}"/>
          </ac:spMkLst>
        </pc:spChg>
        <pc:spChg chg="add mod">
          <ac:chgData name="PINHO Joao Guimaraes" userId="f2c260d2-ccb8-4e46-bc65-506aa1dfb19f" providerId="ADAL" clId="{85077F32-541C-4816-A3FB-B113D15457DE}" dt="2019-06-28T11:31:23.863" v="2826" actId="1076"/>
          <ac:spMkLst>
            <pc:docMk/>
            <pc:sldMk cId="907150068" sldId="265"/>
            <ac:spMk id="48" creationId="{A40AE52B-2DDF-4549-B4ED-AC39E60FACFB}"/>
          </ac:spMkLst>
        </pc:spChg>
        <pc:graphicFrameChg chg="add del mod">
          <ac:chgData name="PINHO Joao Guimaraes" userId="f2c260d2-ccb8-4e46-bc65-506aa1dfb19f" providerId="ADAL" clId="{85077F32-541C-4816-A3FB-B113D15457DE}" dt="2019-06-28T10:48:47.831" v="2293" actId="478"/>
          <ac:graphicFrameMkLst>
            <pc:docMk/>
            <pc:sldMk cId="907150068" sldId="265"/>
            <ac:graphicFrameMk id="4" creationId="{69C5DD51-9885-4744-A3F3-36D092A4D67A}"/>
          </ac:graphicFrameMkLst>
        </pc:graphicFrame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7" creationId="{B9234200-3B92-4BD5-9050-C2A8B74F810B}"/>
          </ac:cxnSpMkLst>
        </pc:cxnChg>
        <pc:cxnChg chg="add del mod">
          <ac:chgData name="PINHO Joao Guimaraes" userId="f2c260d2-ccb8-4e46-bc65-506aa1dfb19f" providerId="ADAL" clId="{85077F32-541C-4816-A3FB-B113D15457DE}" dt="2019-06-28T11:10:02.866" v="2363" actId="478"/>
          <ac:cxnSpMkLst>
            <pc:docMk/>
            <pc:sldMk cId="907150068" sldId="265"/>
            <ac:cxnSpMk id="11" creationId="{5999D14D-C53D-4C05-8788-73807DCCB457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12" creationId="{C0F990D0-D363-4EBD-999F-8DAB66DB4321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15" creationId="{B973736E-1BA5-4D63-83DA-3C999F527135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18" creationId="{3DE6E0EF-FF51-4595-BB8C-B4B89CBB4C53}"/>
          </ac:cxnSpMkLst>
        </pc:cxnChg>
        <pc:cxnChg chg="add del mod">
          <ac:chgData name="PINHO Joao Guimaraes" userId="f2c260d2-ccb8-4e46-bc65-506aa1dfb19f" providerId="ADAL" clId="{85077F32-541C-4816-A3FB-B113D15457DE}" dt="2019-06-28T11:13:00.357" v="2417" actId="478"/>
          <ac:cxnSpMkLst>
            <pc:docMk/>
            <pc:sldMk cId="907150068" sldId="265"/>
            <ac:cxnSpMk id="22" creationId="{8AAEC299-1D84-43C5-B371-E4AEFC30C4FB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29" creationId="{06C409DA-EDB7-4997-AE48-A675F192B08A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30" creationId="{F1601EAC-A014-4078-95A9-2726ED148FA9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32" creationId="{E6FD2B09-3820-468B-BD39-2667CF2EF113}"/>
          </ac:cxnSpMkLst>
        </pc:cxnChg>
        <pc:cxnChg chg="add mod">
          <ac:chgData name="PINHO Joao Guimaraes" userId="f2c260d2-ccb8-4e46-bc65-506aa1dfb19f" providerId="ADAL" clId="{85077F32-541C-4816-A3FB-B113D15457DE}" dt="2019-06-28T11:27:03.937" v="2765" actId="1076"/>
          <ac:cxnSpMkLst>
            <pc:docMk/>
            <pc:sldMk cId="907150068" sldId="265"/>
            <ac:cxnSpMk id="33" creationId="{9CCD9789-1002-441A-9B93-078F6F27898E}"/>
          </ac:cxnSpMkLst>
        </pc:cxnChg>
      </pc:sldChg>
      <pc:sldChg chg="addSp delSp modSp add">
        <pc:chgData name="PINHO Joao Guimaraes" userId="f2c260d2-ccb8-4e46-bc65-506aa1dfb19f" providerId="ADAL" clId="{85077F32-541C-4816-A3FB-B113D15457DE}" dt="2019-06-28T11:37:58.453" v="2853" actId="12789"/>
        <pc:sldMkLst>
          <pc:docMk/>
          <pc:sldMk cId="4266270414" sldId="266"/>
        </pc:sldMkLst>
        <pc:spChg chg="del">
          <ac:chgData name="PINHO Joao Guimaraes" userId="f2c260d2-ccb8-4e46-bc65-506aa1dfb19f" providerId="ADAL" clId="{85077F32-541C-4816-A3FB-B113D15457DE}" dt="2019-06-28T11:29:25.220" v="2768" actId="478"/>
          <ac:spMkLst>
            <pc:docMk/>
            <pc:sldMk cId="4266270414" sldId="266"/>
            <ac:spMk id="2" creationId="{40478C10-B38C-4AED-8FAE-0FFB6445BCE9}"/>
          </ac:spMkLst>
        </pc:spChg>
        <pc:spChg chg="del">
          <ac:chgData name="PINHO Joao Guimaraes" userId="f2c260d2-ccb8-4e46-bc65-506aa1dfb19f" providerId="ADAL" clId="{85077F32-541C-4816-A3FB-B113D15457DE}" dt="2019-06-28T11:29:26.564" v="2769" actId="478"/>
          <ac:spMkLst>
            <pc:docMk/>
            <pc:sldMk cId="4266270414" sldId="266"/>
            <ac:spMk id="3" creationId="{09545954-900F-48D8-8F18-243C9240A627}"/>
          </ac:spMkLst>
        </pc:spChg>
        <pc:spChg chg="add mod ord">
          <ac:chgData name="PINHO Joao Guimaraes" userId="f2c260d2-ccb8-4e46-bc65-506aa1dfb19f" providerId="ADAL" clId="{85077F32-541C-4816-A3FB-B113D15457DE}" dt="2019-06-28T11:37:58.453" v="2853" actId="12789"/>
          <ac:spMkLst>
            <pc:docMk/>
            <pc:sldMk cId="4266270414" sldId="266"/>
            <ac:spMk id="8" creationId="{7D7E5DEC-FA6B-481E-9ED9-3B509D684E0D}"/>
          </ac:spMkLst>
        </pc:spChg>
        <pc:picChg chg="add del mod">
          <ac:chgData name="PINHO Joao Guimaraes" userId="f2c260d2-ccb8-4e46-bc65-506aa1dfb19f" providerId="ADAL" clId="{85077F32-541C-4816-A3FB-B113D15457DE}" dt="2019-06-28T11:31:27.379" v="2827" actId="478"/>
          <ac:picMkLst>
            <pc:docMk/>
            <pc:sldMk cId="4266270414" sldId="266"/>
            <ac:picMk id="5" creationId="{92B914F6-D2CF-4EBE-8017-45C471B7D970}"/>
          </ac:picMkLst>
        </pc:picChg>
        <pc:picChg chg="add mod">
          <ac:chgData name="PINHO Joao Guimaraes" userId="f2c260d2-ccb8-4e46-bc65-506aa1dfb19f" providerId="ADAL" clId="{85077F32-541C-4816-A3FB-B113D15457DE}" dt="2019-06-28T11:37:52.980" v="2851" actId="12789"/>
          <ac:picMkLst>
            <pc:docMk/>
            <pc:sldMk cId="4266270414" sldId="266"/>
            <ac:picMk id="7" creationId="{835CE8AD-1EC3-4AA9-974B-933D5D4BEF55}"/>
          </ac:picMkLst>
        </pc:picChg>
      </pc:sldChg>
      <pc:sldChg chg="addSp delSp modSp add">
        <pc:chgData name="PINHO Joao Guimaraes" userId="f2c260d2-ccb8-4e46-bc65-506aa1dfb19f" providerId="ADAL" clId="{85077F32-541C-4816-A3FB-B113D15457DE}" dt="2019-06-28T13:54:15.777" v="4255" actId="255"/>
        <pc:sldMkLst>
          <pc:docMk/>
          <pc:sldMk cId="2244342149" sldId="267"/>
        </pc:sldMkLst>
        <pc:spChg chg="del">
          <ac:chgData name="PINHO Joao Guimaraes" userId="f2c260d2-ccb8-4e46-bc65-506aa1dfb19f" providerId="ADAL" clId="{85077F32-541C-4816-A3FB-B113D15457DE}" dt="2019-06-28T13:10:44.662" v="3271" actId="478"/>
          <ac:spMkLst>
            <pc:docMk/>
            <pc:sldMk cId="2244342149" sldId="267"/>
            <ac:spMk id="2" creationId="{AE3F6DF3-BDC5-4629-8171-E0CD09D285C8}"/>
          </ac:spMkLst>
        </pc:spChg>
        <pc:spChg chg="del">
          <ac:chgData name="PINHO Joao Guimaraes" userId="f2c260d2-ccb8-4e46-bc65-506aa1dfb19f" providerId="ADAL" clId="{85077F32-541C-4816-A3FB-B113D15457DE}" dt="2019-06-28T13:10:44.662" v="3271" actId="478"/>
          <ac:spMkLst>
            <pc:docMk/>
            <pc:sldMk cId="2244342149" sldId="267"/>
            <ac:spMk id="3" creationId="{8ACDE163-746E-4A08-B544-90E81D859D3E}"/>
          </ac:spMkLst>
        </pc:spChg>
        <pc:spChg chg="add mod">
          <ac:chgData name="PINHO Joao Guimaraes" userId="f2c260d2-ccb8-4e46-bc65-506aa1dfb19f" providerId="ADAL" clId="{85077F32-541C-4816-A3FB-B113D15457DE}" dt="2019-06-28T13:54:15.777" v="4255" actId="255"/>
          <ac:spMkLst>
            <pc:docMk/>
            <pc:sldMk cId="2244342149" sldId="267"/>
            <ac:spMk id="8" creationId="{66F70362-741D-4C46-8A98-466B064681DF}"/>
          </ac:spMkLst>
        </pc:spChg>
        <pc:picChg chg="add mod modCrop">
          <ac:chgData name="PINHO Joao Guimaraes" userId="f2c260d2-ccb8-4e46-bc65-506aa1dfb19f" providerId="ADAL" clId="{85077F32-541C-4816-A3FB-B113D15457DE}" dt="2019-06-28T13:13:14.576" v="3289" actId="1076"/>
          <ac:picMkLst>
            <pc:docMk/>
            <pc:sldMk cId="2244342149" sldId="267"/>
            <ac:picMk id="5" creationId="{11DCF31C-6012-4EBB-9E99-85B876902F1C}"/>
          </ac:picMkLst>
        </pc:picChg>
        <pc:picChg chg="add mod">
          <ac:chgData name="PINHO Joao Guimaraes" userId="f2c260d2-ccb8-4e46-bc65-506aa1dfb19f" providerId="ADAL" clId="{85077F32-541C-4816-A3FB-B113D15457DE}" dt="2019-06-28T13:13:14.576" v="3289" actId="1076"/>
          <ac:picMkLst>
            <pc:docMk/>
            <pc:sldMk cId="2244342149" sldId="267"/>
            <ac:picMk id="7" creationId="{26804641-9E36-4CC7-ADBC-C9A476C122C3}"/>
          </ac:picMkLst>
        </pc:picChg>
      </pc:sldChg>
      <pc:sldChg chg="addSp delSp modSp add delAnim modAnim">
        <pc:chgData name="PINHO Joao Guimaraes" userId="f2c260d2-ccb8-4e46-bc65-506aa1dfb19f" providerId="ADAL" clId="{85077F32-541C-4816-A3FB-B113D15457DE}" dt="2019-06-28T13:54:22.889" v="4256" actId="255"/>
        <pc:sldMkLst>
          <pc:docMk/>
          <pc:sldMk cId="3292532885" sldId="268"/>
        </pc:sldMkLst>
        <pc:spChg chg="mod">
          <ac:chgData name="PINHO Joao Guimaraes" userId="f2c260d2-ccb8-4e46-bc65-506aa1dfb19f" providerId="ADAL" clId="{85077F32-541C-4816-A3FB-B113D15457DE}" dt="2019-06-28T13:54:22.889" v="4256" actId="255"/>
          <ac:spMkLst>
            <pc:docMk/>
            <pc:sldMk cId="3292532885" sldId="268"/>
            <ac:spMk id="8" creationId="{66F70362-741D-4C46-8A98-466B064681DF}"/>
          </ac:spMkLst>
        </pc:spChg>
        <pc:picChg chg="add mod">
          <ac:chgData name="PINHO Joao Guimaraes" userId="f2c260d2-ccb8-4e46-bc65-506aa1dfb19f" providerId="ADAL" clId="{85077F32-541C-4816-A3FB-B113D15457DE}" dt="2019-06-28T13:36:24.261" v="3987" actId="1076"/>
          <ac:picMkLst>
            <pc:docMk/>
            <pc:sldMk cId="3292532885" sldId="268"/>
            <ac:picMk id="3" creationId="{856C121B-29C1-4D25-9B02-68AA7B0AA824}"/>
          </ac:picMkLst>
        </pc:picChg>
        <pc:picChg chg="add del mod">
          <ac:chgData name="PINHO Joao Guimaraes" userId="f2c260d2-ccb8-4e46-bc65-506aa1dfb19f" providerId="ADAL" clId="{85077F32-541C-4816-A3FB-B113D15457DE}" dt="2019-06-28T13:38:41.013" v="3989" actId="478"/>
          <ac:picMkLst>
            <pc:docMk/>
            <pc:sldMk cId="3292532885" sldId="268"/>
            <ac:picMk id="4" creationId="{3949CEC0-5A83-434B-A79F-F3BDFFDA6FC2}"/>
          </ac:picMkLst>
        </pc:picChg>
        <pc:picChg chg="del">
          <ac:chgData name="PINHO Joao Guimaraes" userId="f2c260d2-ccb8-4e46-bc65-506aa1dfb19f" providerId="ADAL" clId="{85077F32-541C-4816-A3FB-B113D15457DE}" dt="2019-06-28T13:15:38.703" v="3311" actId="478"/>
          <ac:picMkLst>
            <pc:docMk/>
            <pc:sldMk cId="3292532885" sldId="268"/>
            <ac:picMk id="5" creationId="{11DCF31C-6012-4EBB-9E99-85B876902F1C}"/>
          </ac:picMkLst>
        </pc:picChg>
        <pc:picChg chg="add del mod">
          <ac:chgData name="PINHO Joao Guimaraes" userId="f2c260d2-ccb8-4e46-bc65-506aa1dfb19f" providerId="ADAL" clId="{85077F32-541C-4816-A3FB-B113D15457DE}" dt="2019-06-28T13:41:56.300" v="3995" actId="478"/>
          <ac:picMkLst>
            <pc:docMk/>
            <pc:sldMk cId="3292532885" sldId="268"/>
            <ac:picMk id="6" creationId="{40FA15B4-191E-4DC7-A7DB-CD4A65A01A21}"/>
          </ac:picMkLst>
        </pc:picChg>
        <pc:picChg chg="del">
          <ac:chgData name="PINHO Joao Guimaraes" userId="f2c260d2-ccb8-4e46-bc65-506aa1dfb19f" providerId="ADAL" clId="{85077F32-541C-4816-A3FB-B113D15457DE}" dt="2019-06-28T13:15:39.385" v="3312" actId="478"/>
          <ac:picMkLst>
            <pc:docMk/>
            <pc:sldMk cId="3292532885" sldId="268"/>
            <ac:picMk id="7" creationId="{26804641-9E36-4CC7-ADBC-C9A476C122C3}"/>
          </ac:picMkLst>
        </pc:picChg>
        <pc:picChg chg="add mod">
          <ac:chgData name="PINHO Joao Guimaraes" userId="f2c260d2-ccb8-4e46-bc65-506aa1dfb19f" providerId="ADAL" clId="{85077F32-541C-4816-A3FB-B113D15457DE}" dt="2019-06-28T13:42:28.247" v="4001" actId="1076"/>
          <ac:picMkLst>
            <pc:docMk/>
            <pc:sldMk cId="3292532885" sldId="268"/>
            <ac:picMk id="10" creationId="{DF04275F-F8F2-46AD-9AF6-D3E9A64019D7}"/>
          </ac:picMkLst>
        </pc:picChg>
      </pc:sldChg>
      <pc:sldChg chg="delSp modSp add">
        <pc:chgData name="PINHO Joao Guimaraes" userId="f2c260d2-ccb8-4e46-bc65-506aa1dfb19f" providerId="ADAL" clId="{85077F32-541C-4816-A3FB-B113D15457DE}" dt="2019-06-28T14:14:23.076" v="4407" actId="20577"/>
        <pc:sldMkLst>
          <pc:docMk/>
          <pc:sldMk cId="827356015" sldId="269"/>
        </pc:sldMkLst>
        <pc:spChg chg="del">
          <ac:chgData name="PINHO Joao Guimaraes" userId="f2c260d2-ccb8-4e46-bc65-506aa1dfb19f" providerId="ADAL" clId="{85077F32-541C-4816-A3FB-B113D15457DE}" dt="2019-06-28T13:34:12.203" v="3974" actId="478"/>
          <ac:spMkLst>
            <pc:docMk/>
            <pc:sldMk cId="827356015" sldId="269"/>
            <ac:spMk id="7" creationId="{83DD5FF5-8BB9-487A-8F5C-FD010446658C}"/>
          </ac:spMkLst>
        </pc:spChg>
        <pc:spChg chg="mod">
          <ac:chgData name="PINHO Joao Guimaraes" userId="f2c260d2-ccb8-4e46-bc65-506aa1dfb19f" providerId="ADAL" clId="{85077F32-541C-4816-A3FB-B113D15457DE}" dt="2019-06-28T14:14:23.076" v="4407" actId="20577"/>
          <ac:spMkLst>
            <pc:docMk/>
            <pc:sldMk cId="827356015" sldId="269"/>
            <ac:spMk id="8" creationId="{C7BABD0B-4592-4CCF-A103-49A81F40FB9E}"/>
          </ac:spMkLst>
        </pc:spChg>
        <pc:picChg chg="del">
          <ac:chgData name="PINHO Joao Guimaraes" userId="f2c260d2-ccb8-4e46-bc65-506aa1dfb19f" providerId="ADAL" clId="{85077F32-541C-4816-A3FB-B113D15457DE}" dt="2019-06-28T13:34:10.707" v="3973" actId="478"/>
          <ac:picMkLst>
            <pc:docMk/>
            <pc:sldMk cId="827356015" sldId="269"/>
            <ac:picMk id="9" creationId="{1B2CF7F7-5189-481F-BC25-9ABE4E08E9E8}"/>
          </ac:picMkLst>
        </pc:picChg>
      </pc:sldChg>
      <pc:sldChg chg="addSp delSp modSp add delAnim modAnim">
        <pc:chgData name="PINHO Joao Guimaraes" userId="f2c260d2-ccb8-4e46-bc65-506aa1dfb19f" providerId="ADAL" clId="{85077F32-541C-4816-A3FB-B113D15457DE}" dt="2019-06-28T13:54:29.763" v="4257" actId="255"/>
        <pc:sldMkLst>
          <pc:docMk/>
          <pc:sldMk cId="3271554205" sldId="270"/>
        </pc:sldMkLst>
        <pc:spChg chg="del">
          <ac:chgData name="PINHO Joao Guimaraes" userId="f2c260d2-ccb8-4e46-bc65-506aa1dfb19f" providerId="ADAL" clId="{85077F32-541C-4816-A3FB-B113D15457DE}" dt="2019-06-28T13:46:41.587" v="4122" actId="478"/>
          <ac:spMkLst>
            <pc:docMk/>
            <pc:sldMk cId="3271554205" sldId="270"/>
            <ac:spMk id="2" creationId="{E498E436-DC17-40E6-8B84-7BEDB70F1DC2}"/>
          </ac:spMkLst>
        </pc:spChg>
        <pc:spChg chg="del">
          <ac:chgData name="PINHO Joao Guimaraes" userId="f2c260d2-ccb8-4e46-bc65-506aa1dfb19f" providerId="ADAL" clId="{85077F32-541C-4816-A3FB-B113D15457DE}" dt="2019-06-28T13:46:41.587" v="4122" actId="478"/>
          <ac:spMkLst>
            <pc:docMk/>
            <pc:sldMk cId="3271554205" sldId="270"/>
            <ac:spMk id="3" creationId="{E6140D79-0CE2-480C-947D-FA9B35E2FC8A}"/>
          </ac:spMkLst>
        </pc:spChg>
        <pc:spChg chg="add mod">
          <ac:chgData name="PINHO Joao Guimaraes" userId="f2c260d2-ccb8-4e46-bc65-506aa1dfb19f" providerId="ADAL" clId="{85077F32-541C-4816-A3FB-B113D15457DE}" dt="2019-06-28T13:54:29.763" v="4257" actId="255"/>
          <ac:spMkLst>
            <pc:docMk/>
            <pc:sldMk cId="3271554205" sldId="270"/>
            <ac:spMk id="6" creationId="{938B1DD2-A503-4756-A35E-A3DF6D10188B}"/>
          </ac:spMkLst>
        </pc:spChg>
        <pc:picChg chg="add mod">
          <ac:chgData name="PINHO Joao Guimaraes" userId="f2c260d2-ccb8-4e46-bc65-506aa1dfb19f" providerId="ADAL" clId="{85077F32-541C-4816-A3FB-B113D15457DE}" dt="2019-06-28T13:51:59.107" v="4219" actId="1076"/>
          <ac:picMkLst>
            <pc:docMk/>
            <pc:sldMk cId="3271554205" sldId="270"/>
            <ac:picMk id="5" creationId="{E0E17DF5-3692-400A-A8EA-5B541845EE35}"/>
          </ac:picMkLst>
        </pc:picChg>
        <pc:picChg chg="add del mod">
          <ac:chgData name="PINHO Joao Guimaraes" userId="f2c260d2-ccb8-4e46-bc65-506aa1dfb19f" providerId="ADAL" clId="{85077F32-541C-4816-A3FB-B113D15457DE}" dt="2019-06-28T13:53:44.526" v="4250" actId="478"/>
          <ac:picMkLst>
            <pc:docMk/>
            <pc:sldMk cId="3271554205" sldId="270"/>
            <ac:picMk id="7" creationId="{0638A202-843C-4F47-87DE-1C7C6F6D2849}"/>
          </ac:picMkLst>
        </pc:picChg>
        <pc:picChg chg="add mod">
          <ac:chgData name="PINHO Joao Guimaraes" userId="f2c260d2-ccb8-4e46-bc65-506aa1dfb19f" providerId="ADAL" clId="{85077F32-541C-4816-A3FB-B113D15457DE}" dt="2019-06-28T13:53:55.043" v="4254" actId="1076"/>
          <ac:picMkLst>
            <pc:docMk/>
            <pc:sldMk cId="3271554205" sldId="270"/>
            <ac:picMk id="9" creationId="{D420B96F-E123-43A5-B638-204DF06E42AB}"/>
          </ac:picMkLst>
        </pc:picChg>
      </pc:sldChg>
    </pc:docChg>
  </pc:docChgLst>
  <pc:docChgLst>
    <pc:chgData name="GAMA Nuno Lopes" userId="S::nlgama@sonaemc.com::88e20313-99f5-494a-a797-91e7c17ee207" providerId="AD" clId="Web-{E557EF9B-7D4B-EDE5-D78C-AB823370FAD5}"/>
    <pc:docChg chg="modSld">
      <pc:chgData name="GAMA Nuno Lopes" userId="S::nlgama@sonaemc.com::88e20313-99f5-494a-a797-91e7c17ee207" providerId="AD" clId="Web-{E557EF9B-7D4B-EDE5-D78C-AB823370FAD5}" dt="2019-06-28T16:02:13.836" v="231" actId="20577"/>
      <pc:docMkLst>
        <pc:docMk/>
      </pc:docMkLst>
      <pc:sldChg chg="modSp">
        <pc:chgData name="GAMA Nuno Lopes" userId="S::nlgama@sonaemc.com::88e20313-99f5-494a-a797-91e7c17ee207" providerId="AD" clId="Web-{E557EF9B-7D4B-EDE5-D78C-AB823370FAD5}" dt="2019-06-28T16:02:13.836" v="230" actId="20577"/>
        <pc:sldMkLst>
          <pc:docMk/>
          <pc:sldMk cId="2970704245" sldId="264"/>
        </pc:sldMkLst>
        <pc:spChg chg="mod">
          <ac:chgData name="GAMA Nuno Lopes" userId="S::nlgama@sonaemc.com::88e20313-99f5-494a-a797-91e7c17ee207" providerId="AD" clId="Web-{E557EF9B-7D4B-EDE5-D78C-AB823370FAD5}" dt="2019-06-28T16:02:13.836" v="230" actId="20577"/>
          <ac:spMkLst>
            <pc:docMk/>
            <pc:sldMk cId="2970704245" sldId="264"/>
            <ac:spMk id="5" creationId="{73521CD8-E84F-416A-88E9-72892944685C}"/>
          </ac:spMkLst>
        </pc:spChg>
      </pc:sldChg>
    </pc:docChg>
  </pc:docChgLst>
  <pc:docChgLst>
    <pc:chgData name="CALCADA Tania Pinto" userId="aa2d1bc8-8080-4fa9-8f85-d2e9506ecd25" providerId="ADAL" clId="{144CEEB2-F0C7-4C81-B6FA-B0A2BDBFEB1C}"/>
    <pc:docChg chg="undo custSel addSld delSld modSld">
      <pc:chgData name="CALCADA Tania Pinto" userId="aa2d1bc8-8080-4fa9-8f85-d2e9506ecd25" providerId="ADAL" clId="{144CEEB2-F0C7-4C81-B6FA-B0A2BDBFEB1C}" dt="2019-07-03T07:36:31.230" v="961" actId="14100"/>
      <pc:docMkLst>
        <pc:docMk/>
      </pc:docMkLst>
      <pc:sldChg chg="modSp">
        <pc:chgData name="CALCADA Tania Pinto" userId="aa2d1bc8-8080-4fa9-8f85-d2e9506ecd25" providerId="ADAL" clId="{144CEEB2-F0C7-4C81-B6FA-B0A2BDBFEB1C}" dt="2019-07-03T06:22:52.850" v="8" actId="14100"/>
        <pc:sldMkLst>
          <pc:docMk/>
          <pc:sldMk cId="2928463240" sldId="257"/>
        </pc:sldMkLst>
        <pc:spChg chg="mod">
          <ac:chgData name="CALCADA Tania Pinto" userId="aa2d1bc8-8080-4fa9-8f85-d2e9506ecd25" providerId="ADAL" clId="{144CEEB2-F0C7-4C81-B6FA-B0A2BDBFEB1C}" dt="2019-07-03T06:22:52.850" v="8" actId="14100"/>
          <ac:spMkLst>
            <pc:docMk/>
            <pc:sldMk cId="2928463240" sldId="257"/>
            <ac:spMk id="12" creationId="{6FF67811-092C-4D56-9583-2CE25FB3B83A}"/>
          </ac:spMkLst>
        </pc:spChg>
      </pc:sldChg>
      <pc:sldChg chg="modSp">
        <pc:chgData name="CALCADA Tania Pinto" userId="aa2d1bc8-8080-4fa9-8f85-d2e9506ecd25" providerId="ADAL" clId="{144CEEB2-F0C7-4C81-B6FA-B0A2BDBFEB1C}" dt="2019-07-03T06:33:15.215" v="275" actId="20577"/>
        <pc:sldMkLst>
          <pc:docMk/>
          <pc:sldMk cId="1005291131" sldId="258"/>
        </pc:sldMkLst>
        <pc:spChg chg="mod">
          <ac:chgData name="CALCADA Tania Pinto" userId="aa2d1bc8-8080-4fa9-8f85-d2e9506ecd25" providerId="ADAL" clId="{144CEEB2-F0C7-4C81-B6FA-B0A2BDBFEB1C}" dt="2019-07-03T06:33:15.215" v="275" actId="20577"/>
          <ac:spMkLst>
            <pc:docMk/>
            <pc:sldMk cId="1005291131" sldId="258"/>
            <ac:spMk id="8" creationId="{0908B7DF-794D-44D6-86EC-74110146ECEE}"/>
          </ac:spMkLst>
        </pc:spChg>
      </pc:sldChg>
      <pc:sldChg chg="modSp">
        <pc:chgData name="CALCADA Tania Pinto" userId="aa2d1bc8-8080-4fa9-8f85-d2e9506ecd25" providerId="ADAL" clId="{144CEEB2-F0C7-4C81-B6FA-B0A2BDBFEB1C}" dt="2019-07-03T07:24:20.939" v="876" actId="113"/>
        <pc:sldMkLst>
          <pc:docMk/>
          <pc:sldMk cId="1129100736" sldId="262"/>
        </pc:sldMkLst>
        <pc:spChg chg="mod">
          <ac:chgData name="CALCADA Tania Pinto" userId="aa2d1bc8-8080-4fa9-8f85-d2e9506ecd25" providerId="ADAL" clId="{144CEEB2-F0C7-4C81-B6FA-B0A2BDBFEB1C}" dt="2019-07-03T07:24:20.939" v="876" actId="113"/>
          <ac:spMkLst>
            <pc:docMk/>
            <pc:sldMk cId="1129100736" sldId="262"/>
            <ac:spMk id="7" creationId="{131DF059-5B22-4B86-BF7F-1CC0DEBCD8FB}"/>
          </ac:spMkLst>
        </pc:spChg>
      </pc:sldChg>
      <pc:sldChg chg="addSp delSp modSp modTransition">
        <pc:chgData name="CALCADA Tania Pinto" userId="aa2d1bc8-8080-4fa9-8f85-d2e9506ecd25" providerId="ADAL" clId="{144CEEB2-F0C7-4C81-B6FA-B0A2BDBFEB1C}" dt="2019-07-03T07:36:31.230" v="961" actId="14100"/>
        <pc:sldMkLst>
          <pc:docMk/>
          <pc:sldMk cId="3292532885" sldId="268"/>
        </pc:sldMkLst>
        <pc:spChg chg="mod">
          <ac:chgData name="CALCADA Tania Pinto" userId="aa2d1bc8-8080-4fa9-8f85-d2e9506ecd25" providerId="ADAL" clId="{144CEEB2-F0C7-4C81-B6FA-B0A2BDBFEB1C}" dt="2019-07-03T07:18:19.497" v="768" actId="403"/>
          <ac:spMkLst>
            <pc:docMk/>
            <pc:sldMk cId="3292532885" sldId="268"/>
            <ac:spMk id="8" creationId="{66F70362-741D-4C46-8A98-466B064681DF}"/>
          </ac:spMkLst>
        </pc:spChg>
        <pc:picChg chg="add del mod">
          <ac:chgData name="CALCADA Tania Pinto" userId="aa2d1bc8-8080-4fa9-8f85-d2e9506ecd25" providerId="ADAL" clId="{144CEEB2-F0C7-4C81-B6FA-B0A2BDBFEB1C}" dt="2019-07-03T07:36:17.513" v="957" actId="478"/>
          <ac:picMkLst>
            <pc:docMk/>
            <pc:sldMk cId="3292532885" sldId="268"/>
            <ac:picMk id="2" creationId="{2FF0FBE7-669B-4DB5-A0B4-1BE716A3E0DD}"/>
          </ac:picMkLst>
        </pc:picChg>
        <pc:picChg chg="del">
          <ac:chgData name="CALCADA Tania Pinto" userId="aa2d1bc8-8080-4fa9-8f85-d2e9506ecd25" providerId="ADAL" clId="{144CEEB2-F0C7-4C81-B6FA-B0A2BDBFEB1C}" dt="2019-07-03T07:05:57.200" v="615" actId="478"/>
          <ac:picMkLst>
            <pc:docMk/>
            <pc:sldMk cId="3292532885" sldId="268"/>
            <ac:picMk id="3" creationId="{856C121B-29C1-4D25-9B02-68AA7B0AA824}"/>
          </ac:picMkLst>
        </pc:picChg>
        <pc:picChg chg="add mod">
          <ac:chgData name="CALCADA Tania Pinto" userId="aa2d1bc8-8080-4fa9-8f85-d2e9506ecd25" providerId="ADAL" clId="{144CEEB2-F0C7-4C81-B6FA-B0A2BDBFEB1C}" dt="2019-07-03T07:36:31.230" v="961" actId="14100"/>
          <ac:picMkLst>
            <pc:docMk/>
            <pc:sldMk cId="3292532885" sldId="268"/>
            <ac:picMk id="4" creationId="{44B9781E-279D-4668-9ECB-1E202D60B286}"/>
          </ac:picMkLst>
        </pc:picChg>
        <pc:picChg chg="del">
          <ac:chgData name="CALCADA Tania Pinto" userId="aa2d1bc8-8080-4fa9-8f85-d2e9506ecd25" providerId="ADAL" clId="{144CEEB2-F0C7-4C81-B6FA-B0A2BDBFEB1C}" dt="2019-07-03T07:05:57.200" v="615" actId="478"/>
          <ac:picMkLst>
            <pc:docMk/>
            <pc:sldMk cId="3292532885" sldId="268"/>
            <ac:picMk id="10" creationId="{DF04275F-F8F2-46AD-9AF6-D3E9A64019D7}"/>
          </ac:picMkLst>
        </pc:picChg>
        <pc:picChg chg="add del mod">
          <ac:chgData name="CALCADA Tania Pinto" userId="aa2d1bc8-8080-4fa9-8f85-d2e9506ecd25" providerId="ADAL" clId="{144CEEB2-F0C7-4C81-B6FA-B0A2BDBFEB1C}" dt="2019-07-03T07:33:24.581" v="953" actId="478"/>
          <ac:picMkLst>
            <pc:docMk/>
            <pc:sldMk cId="3292532885" sldId="268"/>
            <ac:picMk id="1026" creationId="{164A8025-ECA0-4C1D-9591-1EF6999990D8}"/>
          </ac:picMkLst>
        </pc:picChg>
      </pc:sldChg>
      <pc:sldChg chg="modSp">
        <pc:chgData name="CALCADA Tania Pinto" userId="aa2d1bc8-8080-4fa9-8f85-d2e9506ecd25" providerId="ADAL" clId="{144CEEB2-F0C7-4C81-B6FA-B0A2BDBFEB1C}" dt="2019-07-03T07:21:58.581" v="833" actId="20577"/>
        <pc:sldMkLst>
          <pc:docMk/>
          <pc:sldMk cId="827356015" sldId="269"/>
        </pc:sldMkLst>
        <pc:spChg chg="mod">
          <ac:chgData name="CALCADA Tania Pinto" userId="aa2d1bc8-8080-4fa9-8f85-d2e9506ecd25" providerId="ADAL" clId="{144CEEB2-F0C7-4C81-B6FA-B0A2BDBFEB1C}" dt="2019-07-03T07:11:41.894" v="621" actId="1076"/>
          <ac:spMkLst>
            <pc:docMk/>
            <pc:sldMk cId="827356015" sldId="269"/>
            <ac:spMk id="6" creationId="{2D0036A6-806F-4C0A-976F-CA26E410FC12}"/>
          </ac:spMkLst>
        </pc:spChg>
        <pc:spChg chg="mod">
          <ac:chgData name="CALCADA Tania Pinto" userId="aa2d1bc8-8080-4fa9-8f85-d2e9506ecd25" providerId="ADAL" clId="{144CEEB2-F0C7-4C81-B6FA-B0A2BDBFEB1C}" dt="2019-07-03T07:21:58.581" v="833" actId="20577"/>
          <ac:spMkLst>
            <pc:docMk/>
            <pc:sldMk cId="827356015" sldId="269"/>
            <ac:spMk id="8" creationId="{C7BABD0B-4592-4CCF-A103-49A81F40FB9E}"/>
          </ac:spMkLst>
        </pc:spChg>
      </pc:sldChg>
      <pc:sldChg chg="addSp delSp modSp">
        <pc:chgData name="CALCADA Tania Pinto" userId="aa2d1bc8-8080-4fa9-8f85-d2e9506ecd25" providerId="ADAL" clId="{144CEEB2-F0C7-4C81-B6FA-B0A2BDBFEB1C}" dt="2019-07-03T07:29:20.812" v="952" actId="478"/>
        <pc:sldMkLst>
          <pc:docMk/>
          <pc:sldMk cId="3271554205" sldId="270"/>
        </pc:sldMkLst>
        <pc:picChg chg="add del">
          <ac:chgData name="CALCADA Tania Pinto" userId="aa2d1bc8-8080-4fa9-8f85-d2e9506ecd25" providerId="ADAL" clId="{144CEEB2-F0C7-4C81-B6FA-B0A2BDBFEB1C}" dt="2019-07-03T07:28:19.996" v="879"/>
          <ac:picMkLst>
            <pc:docMk/>
            <pc:sldMk cId="3271554205" sldId="270"/>
            <ac:picMk id="2" creationId="{AD4A31D0-5E78-4E67-82AB-1E8D20B431FB}"/>
          </ac:picMkLst>
        </pc:picChg>
        <pc:picChg chg="add mod">
          <ac:chgData name="CALCADA Tania Pinto" userId="aa2d1bc8-8080-4fa9-8f85-d2e9506ecd25" providerId="ADAL" clId="{144CEEB2-F0C7-4C81-B6FA-B0A2BDBFEB1C}" dt="2019-07-03T07:29:17.124" v="951" actId="554"/>
          <ac:picMkLst>
            <pc:docMk/>
            <pc:sldMk cId="3271554205" sldId="270"/>
            <ac:picMk id="3" creationId="{BC050122-88AC-4FE2-A335-B88D89A96F04}"/>
          </ac:picMkLst>
        </pc:picChg>
        <pc:picChg chg="add del mod">
          <ac:chgData name="CALCADA Tania Pinto" userId="aa2d1bc8-8080-4fa9-8f85-d2e9506ecd25" providerId="ADAL" clId="{144CEEB2-F0C7-4C81-B6FA-B0A2BDBFEB1C}" dt="2019-07-03T07:29:20.812" v="952" actId="478"/>
          <ac:picMkLst>
            <pc:docMk/>
            <pc:sldMk cId="3271554205" sldId="270"/>
            <ac:picMk id="5" creationId="{E0E17DF5-3692-400A-A8EA-5B541845EE35}"/>
          </ac:picMkLst>
        </pc:picChg>
      </pc:sldChg>
      <pc:sldChg chg="add">
        <pc:chgData name="CALCADA Tania Pinto" userId="aa2d1bc8-8080-4fa9-8f85-d2e9506ecd25" providerId="ADAL" clId="{144CEEB2-F0C7-4C81-B6FA-B0A2BDBFEB1C}" dt="2019-07-03T07:03:49.590" v="511"/>
        <pc:sldMkLst>
          <pc:docMk/>
          <pc:sldMk cId="3451843227" sldId="271"/>
        </pc:sldMkLst>
      </pc:sldChg>
    </pc:docChg>
  </pc:docChgLst>
  <pc:docChgLst>
    <pc:chgData name="PINHO Joao Guimaraes" userId="f2c260d2-ccb8-4e46-bc65-506aa1dfb19f" providerId="ADAL" clId="{4D405082-9DB5-4AE3-9CF3-0762A88E61EC}"/>
    <pc:docChg chg="custSel addSld modSld">
      <pc:chgData name="PINHO Joao Guimaraes" userId="f2c260d2-ccb8-4e46-bc65-506aa1dfb19f" providerId="ADAL" clId="{4D405082-9DB5-4AE3-9CF3-0762A88E61EC}" dt="2019-07-08T09:08:34.517" v="33" actId="1076"/>
      <pc:docMkLst>
        <pc:docMk/>
      </pc:docMkLst>
      <pc:sldChg chg="addSp delSp modSp add">
        <pc:chgData name="PINHO Joao Guimaraes" userId="f2c260d2-ccb8-4e46-bc65-506aa1dfb19f" providerId="ADAL" clId="{4D405082-9DB5-4AE3-9CF3-0762A88E61EC}" dt="2019-07-08T09:08:34.517" v="33" actId="1076"/>
        <pc:sldMkLst>
          <pc:docMk/>
          <pc:sldMk cId="3960628860" sldId="274"/>
        </pc:sldMkLst>
        <pc:spChg chg="del">
          <ac:chgData name="PINHO Joao Guimaraes" userId="f2c260d2-ccb8-4e46-bc65-506aa1dfb19f" providerId="ADAL" clId="{4D405082-9DB5-4AE3-9CF3-0762A88E61EC}" dt="2019-07-08T09:07:13.709" v="1" actId="478"/>
          <ac:spMkLst>
            <pc:docMk/>
            <pc:sldMk cId="3960628860" sldId="274"/>
            <ac:spMk id="2" creationId="{BC8B4D64-15CA-4240-B771-CC0A3E30FA2C}"/>
          </ac:spMkLst>
        </pc:spChg>
        <pc:spChg chg="del">
          <ac:chgData name="PINHO Joao Guimaraes" userId="f2c260d2-ccb8-4e46-bc65-506aa1dfb19f" providerId="ADAL" clId="{4D405082-9DB5-4AE3-9CF3-0762A88E61EC}" dt="2019-07-08T09:07:15.021" v="2" actId="478"/>
          <ac:spMkLst>
            <pc:docMk/>
            <pc:sldMk cId="3960628860" sldId="274"/>
            <ac:spMk id="3" creationId="{8755E9B6-8329-4330-A490-0D3730A3B27D}"/>
          </ac:spMkLst>
        </pc:spChg>
        <pc:spChg chg="add mod">
          <ac:chgData name="PINHO Joao Guimaraes" userId="f2c260d2-ccb8-4e46-bc65-506aa1dfb19f" providerId="ADAL" clId="{4D405082-9DB5-4AE3-9CF3-0762A88E61EC}" dt="2019-07-08T09:07:32.340" v="25" actId="20577"/>
          <ac:spMkLst>
            <pc:docMk/>
            <pc:sldMk cId="3960628860" sldId="274"/>
            <ac:spMk id="4" creationId="{EA95B5E4-DDD7-48B0-A437-755C7C8D1DED}"/>
          </ac:spMkLst>
        </pc:spChg>
        <pc:spChg chg="add mod">
          <ac:chgData name="PINHO Joao Guimaraes" userId="f2c260d2-ccb8-4e46-bc65-506aa1dfb19f" providerId="ADAL" clId="{4D405082-9DB5-4AE3-9CF3-0762A88E61EC}" dt="2019-07-08T09:08:34.517" v="33" actId="1076"/>
          <ac:spMkLst>
            <pc:docMk/>
            <pc:sldMk cId="3960628860" sldId="274"/>
            <ac:spMk id="5" creationId="{F4C3F59D-F4D8-49EB-BB92-D6984D160D3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3CD6-F39D-4CBE-90E5-A9E9BC130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5ED71-5949-49D8-8737-AB5BC35F4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FFA8-1FD6-4FE2-9E44-4C6AE0AE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FB8FA-0C7A-4297-81E1-7CE6EDF9C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323A0-1070-4084-BBB3-E566F884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532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168C-5DC7-47F3-AB03-9E86737C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9380D-AB58-49DB-A0D2-1BCE566B6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BB5C2-EA38-4D35-96BE-88F6AD9E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6655C-CB2C-45ED-B175-49181CF6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508B-A40A-4778-A82E-75716415A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973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CCFAC9-6EA0-4E7E-9C99-07F7317A6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27207-5DDA-4D85-9EEA-601EC83AD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EEE4-669E-4EE4-8843-6FA70D786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21FD7-9A0F-49F4-94C3-2BDD8CC68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CEDBA-CA33-4D1B-89CE-D30769CD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663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14196-5DAC-4D56-BFCF-2E0E70F3C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CCF9A-E134-4F30-8E58-18E93821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238AB-651F-4EA3-B541-C40DF173C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C0B3-F079-4F56-9DCA-8A8369611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FFDC7-A32D-4A19-B3B2-9682BD32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78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31AC-7863-4327-BBFC-EE93F298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0276B-D7DE-4B63-B6B6-A77A97240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61535-B9D7-47DA-BAF5-264C9C6B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8CA6C-979E-44E7-A481-961D48D3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FE355-6701-45F0-94AE-35AD143A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44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F709E-EBF7-4387-B532-507A2955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0A5D-3C7E-4651-818D-4E2449266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1BBB3-334F-4C06-B774-E683AFF09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6905-3EBC-4171-9DC0-118EA9BFF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2BD83-CC83-4D55-90B5-B7E687A46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81875-0401-4BF8-A32E-6457528D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2215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1023-715D-444E-817C-CE7A8C2B5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6028C-3B47-4D73-B52C-A03E48F6F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67A3F-79DD-4176-AEE0-9923087D8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6F4C4-FB4B-41AD-B4CE-2C315FE563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86DE7-867A-442C-A46D-589C16BC5D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10D9F2-A64D-425C-857B-257D9816D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9BB27-E22E-4A48-B9BD-2BF25F91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48844-BEA1-4E59-B4A7-1E800B0E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20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2A8A-7948-4FAB-8C99-46592660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723594-E96D-4135-9B38-9E70EF01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50DC0-B1B7-4F1C-9144-302ADE0E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E5F29-B7CC-412C-8726-E39E6EC1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0506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229CC-D6AD-4FC9-9A7D-567EC028D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7D965-F6F3-4299-B1E1-50E27BF6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A9FFF-06DF-480C-9FA1-71FB7724A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397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97EA8-DB59-4029-8403-2353DEF0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6469-7873-4147-9543-E0B0C51FE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D99C1-8154-43D3-B301-D50B4F4E5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806BF-61A0-4B0D-9E7D-B252DDD71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B1ED99-ECBF-4DD4-94DB-213DB367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F4BDD-22E4-444F-86CA-3394620C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562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4CF9-CA2C-4AE3-94B9-8FCB2F87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41BF9-63C1-42CF-B08F-0F6715968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D933CE-A93D-4536-9C50-AAA4A2C01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ECB33-92AE-4C73-868A-E865A0620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17E5E-28B6-49E4-A621-50CBAD53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FC415-1074-43C7-A68F-5D4CEE06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7349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12FD7-B965-4FB0-8BB6-5BCB9157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23E74-0A98-4A16-AB11-AEABA50FB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AC9B7-83E7-4730-B1B0-3C0414EC74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E2DC5-EF2B-4596-991A-A5A40F035CB1}" type="datetimeFigureOut">
              <a:rPr lang="pt-PT" smtClean="0"/>
              <a:t>08/07/2019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1564-DE2D-4028-BE2D-E6896A6E9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95CB-9EAB-4D8F-860F-449795C85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32D82-BE48-4280-AF17-2DCAE56B3D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914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retailinnovationsonae.github.io/radar/main/sonaetrendradar.html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2.deloitte.com/content/dam/Deloitte/uk/Documents/consumer-business/consumer-review-8-the-growing-power-of-consumers.pdf" TargetMode="External"/><Relationship Id="rId13" Type="http://schemas.openxmlformats.org/officeDocument/2006/relationships/hyperlink" Target="https://assets.kpmg/content/dam/kpmg/xx/pdf/2018/02/global-consumer-retail-m-and-a-trends-2018.pdf" TargetMode="External"/><Relationship Id="rId18" Type="http://schemas.openxmlformats.org/officeDocument/2006/relationships/hyperlink" Target="https://www.pwc.nl/nl/assets/documents/pwc-euro-forecast-2018.pdf" TargetMode="External"/><Relationship Id="rId3" Type="http://schemas.openxmlformats.org/officeDocument/2006/relationships/hyperlink" Target="https://www.mintel.com/global-consumer-trends/" TargetMode="External"/><Relationship Id="rId21" Type="http://schemas.openxmlformats.org/officeDocument/2006/relationships/hyperlink" Target="https://www.strategyand.pwc.com/media/file/Content-democratization.pdf" TargetMode="External"/><Relationship Id="rId7" Type="http://schemas.openxmlformats.org/officeDocument/2006/relationships/hyperlink" Target="https://www2.deloitte.com/content/dam/Deloitte/global/Documents/Consumer-Business/cb-2018-health-wellness-report.pdf" TargetMode="External"/><Relationship Id="rId12" Type="http://schemas.openxmlformats.org/officeDocument/2006/relationships/hyperlink" Target="https://assets.kpmg/content/dam/kpmg/xx/pdf/2018/03/global-retail-trends-2018.pdf" TargetMode="External"/><Relationship Id="rId17" Type="http://schemas.openxmlformats.org/officeDocument/2006/relationships/hyperlink" Target="https://www.strategy-business.com/feature/Competing-for-Shoppers-Habits?gko=ccc17" TargetMode="External"/><Relationship Id="rId2" Type="http://schemas.openxmlformats.org/officeDocument/2006/relationships/hyperlink" Target="https://www.mckinsey.com/industries/consumer-packaged-goods/our-insights/the-consumer-sector-in-2030-trends-and-questions-to-consider" TargetMode="External"/><Relationship Id="rId16" Type="http://schemas.openxmlformats.org/officeDocument/2006/relationships/hyperlink" Target="https://www.bbrief.co.za/content/uploads/2018/04/PwC_Experience-is-everything.pdf" TargetMode="External"/><Relationship Id="rId20" Type="http://schemas.openxmlformats.org/officeDocument/2006/relationships/hyperlink" Target="https://www.strategyand.pwc.com/report/rise-of-wellc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2.deloitte.com/content/dam/Deloitte/at/Documents/about-deloitte/global-powers-of-retailing-2018.pdf" TargetMode="External"/><Relationship Id="rId11" Type="http://schemas.openxmlformats.org/officeDocument/2006/relationships/hyperlink" Target="https://trends.fjordnet.com/Trends_2019_download.pdf" TargetMode="External"/><Relationship Id="rId5" Type="http://schemas.openxmlformats.org/officeDocument/2006/relationships/hyperlink" Target="https://www2.deloitte.com/content/dam/Deloitte/uk/Documents/consumer-business/deloitte-uk-retail-trends-2018.pdf" TargetMode="External"/><Relationship Id="rId15" Type="http://schemas.openxmlformats.org/officeDocument/2006/relationships/hyperlink" Target="https://www.pwc.com/us/en/services/consulting/library/consumer-intelligence-series/future-of-customer-experience.html" TargetMode="External"/><Relationship Id="rId10" Type="http://schemas.openxmlformats.org/officeDocument/2006/relationships/hyperlink" Target="https://www.ey.com/se/sv/industries/consumer-products/the-future-of-nordic-retail" TargetMode="External"/><Relationship Id="rId19" Type="http://schemas.openxmlformats.org/officeDocument/2006/relationships/hyperlink" Target="https://www.pwc.com/gx/en/diversity-inclusion/best-practices/assets/the-pwc-diversity-journey.pdf" TargetMode="External"/><Relationship Id="rId4" Type="http://schemas.openxmlformats.org/officeDocument/2006/relationships/hyperlink" Target="https://www.mintel.com/european-consumer-trends/" TargetMode="External"/><Relationship Id="rId9" Type="http://schemas.openxmlformats.org/officeDocument/2006/relationships/hyperlink" Target="https://go.euromonitor.com/white-paper-economies-consumers-2018-global-consumer-trends-EN.html" TargetMode="External"/><Relationship Id="rId14" Type="http://schemas.openxmlformats.org/officeDocument/2006/relationships/hyperlink" Target="https://www.pwc.ie/publications/2018/retail-consumer-report-2018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667C6AD-2481-444C-BAB1-FDD13ED03EE5}"/>
              </a:ext>
            </a:extLst>
          </p:cNvPr>
          <p:cNvSpPr/>
          <p:nvPr/>
        </p:nvSpPr>
        <p:spPr>
          <a:xfrm>
            <a:off x="160020" y="175260"/>
            <a:ext cx="11871960" cy="6507480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60D21-AF96-429D-8461-4EAE7B158801}"/>
              </a:ext>
            </a:extLst>
          </p:cNvPr>
          <p:cNvSpPr txBox="1"/>
          <p:nvPr/>
        </p:nvSpPr>
        <p:spPr>
          <a:xfrm>
            <a:off x="1839191" y="2705725"/>
            <a:ext cx="8704118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sz="4400" dirty="0">
                <a:solidFill>
                  <a:schemeClr val="bg1"/>
                </a:solidFill>
                <a:latin typeface="Segoe UI Black"/>
                <a:ea typeface="Segoe UI Black"/>
                <a:cs typeface="Segoe UI Black"/>
              </a:rPr>
              <a:t>RADAR DE TENDÊNCIAS SONAE MC</a:t>
            </a:r>
            <a:endParaRPr lang="pt-PT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C80675-E0A0-498C-82EA-F1C6B9E21785}"/>
              </a:ext>
            </a:extLst>
          </p:cNvPr>
          <p:cNvCxnSpPr/>
          <p:nvPr/>
        </p:nvCxnSpPr>
        <p:spPr>
          <a:xfrm>
            <a:off x="2653145" y="2438400"/>
            <a:ext cx="68857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8981B7-13A6-41DE-B539-A0A503A26237}"/>
              </a:ext>
            </a:extLst>
          </p:cNvPr>
          <p:cNvCxnSpPr/>
          <p:nvPr/>
        </p:nvCxnSpPr>
        <p:spPr>
          <a:xfrm>
            <a:off x="2653145" y="4389120"/>
            <a:ext cx="688570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554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DCF31C-6012-4EBB-9E99-85B876902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r="5642"/>
          <a:stretch/>
        </p:blipFill>
        <p:spPr>
          <a:xfrm>
            <a:off x="108877" y="1636599"/>
            <a:ext cx="6673932" cy="4914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804641-9E36-4CC7-ADBC-C9A476C12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54" y="2139468"/>
            <a:ext cx="4791065" cy="390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F70362-741D-4C46-8A98-466B064681DF}"/>
              </a:ext>
            </a:extLst>
          </p:cNvPr>
          <p:cNvSpPr txBox="1"/>
          <p:nvPr/>
        </p:nvSpPr>
        <p:spPr>
          <a:xfrm>
            <a:off x="645245" y="605762"/>
            <a:ext cx="976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As </a:t>
            </a:r>
            <a:r>
              <a:rPr lang="pt-PT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Microtendências</a:t>
            </a:r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no Radar</a:t>
            </a:r>
          </a:p>
        </p:txBody>
      </p:sp>
    </p:spTree>
    <p:extLst>
      <p:ext uri="{BB962C8B-B14F-4D97-AF65-F5344CB8AC3E}">
        <p14:creationId xmlns:p14="http://schemas.microsoft.com/office/powerpoint/2010/main" val="224434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392232-48A2-494B-81B6-A81608AF3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r="46379"/>
          <a:stretch/>
        </p:blipFill>
        <p:spPr>
          <a:xfrm>
            <a:off x="7597713" y="0"/>
            <a:ext cx="459428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0036A6-806F-4C0A-976F-CA26E410FC12}"/>
              </a:ext>
            </a:extLst>
          </p:cNvPr>
          <p:cNvSpPr txBox="1"/>
          <p:nvPr/>
        </p:nvSpPr>
        <p:spPr>
          <a:xfrm>
            <a:off x="458236" y="1011600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Megatendências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ABD0B-4592-4CCF-A103-49A81F40FB9E}"/>
              </a:ext>
            </a:extLst>
          </p:cNvPr>
          <p:cNvSpPr txBox="1"/>
          <p:nvPr/>
        </p:nvSpPr>
        <p:spPr>
          <a:xfrm>
            <a:off x="458236" y="2131200"/>
            <a:ext cx="6408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Uma Megatendência é formada pelo agrupamento de várias 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 representa um dos nove grandes temas que constituem o Radar.</a:t>
            </a: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Cada um destes elementos é composto por uma descrição, uma peça de opinião e uma tabela que centraliza todas as tecnologias associadas às suas Aplicações.</a:t>
            </a: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Podem ser encontradas na linha equatorial da ferramenta representadas por círculos de tamanhos e cores distintos. As cores facilitam a identificação da relação entre 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e Megatendências. O tamanho dos círculos quantificam a relevância relativa das Megatendências que foi estimada utilizando um mecanismo de agrupamento de palavras-chave semanticamente relacionadas.</a:t>
            </a:r>
          </a:p>
        </p:txBody>
      </p:sp>
    </p:spTree>
    <p:extLst>
      <p:ext uri="{BB962C8B-B14F-4D97-AF65-F5344CB8AC3E}">
        <p14:creationId xmlns:p14="http://schemas.microsoft.com/office/powerpoint/2010/main" val="82735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F70362-741D-4C46-8A98-466B064681DF}"/>
              </a:ext>
            </a:extLst>
          </p:cNvPr>
          <p:cNvSpPr txBox="1"/>
          <p:nvPr/>
        </p:nvSpPr>
        <p:spPr>
          <a:xfrm>
            <a:off x="645244" y="605762"/>
            <a:ext cx="11378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Apuramento da relevância das Megatendências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9781E-279D-4668-9ECB-1E202D60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44" y="1616256"/>
            <a:ext cx="10837007" cy="45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6F70362-741D-4C46-8A98-466B064681DF}"/>
              </a:ext>
            </a:extLst>
          </p:cNvPr>
          <p:cNvSpPr txBox="1"/>
          <p:nvPr/>
        </p:nvSpPr>
        <p:spPr>
          <a:xfrm>
            <a:off x="645245" y="605762"/>
            <a:ext cx="976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As Megatendências no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C121B-29C1-4D25-9B02-68AA7B0A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5" y="1779918"/>
            <a:ext cx="5952415" cy="417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4275F-F8F2-46AD-9AF6-D3E9A6401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26" y="1497750"/>
            <a:ext cx="3995368" cy="47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4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0036A6-806F-4C0A-976F-CA26E410FC12}"/>
              </a:ext>
            </a:extLst>
          </p:cNvPr>
          <p:cNvSpPr txBox="1"/>
          <p:nvPr/>
        </p:nvSpPr>
        <p:spPr>
          <a:xfrm>
            <a:off x="5470834" y="1060003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Aplicações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B7A69-BAF4-4570-B8E5-A3E7B4E24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8" r="38649"/>
          <a:stretch/>
        </p:blipFill>
        <p:spPr>
          <a:xfrm>
            <a:off x="0" y="-1"/>
            <a:ext cx="483108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1DF059-5B22-4B86-BF7F-1CC0DEBCD8FB}"/>
              </a:ext>
            </a:extLst>
          </p:cNvPr>
          <p:cNvSpPr txBox="1"/>
          <p:nvPr/>
        </p:nvSpPr>
        <p:spPr>
          <a:xfrm>
            <a:off x="5470834" y="1966532"/>
            <a:ext cx="6302174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As Aplicações são acionáveis sugeridos pela Direção de Inovação.</a:t>
            </a: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Podem ser encontradas no hemisfério norte do radar e são documentadas por:</a:t>
            </a: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Implementações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: Artigos de opinião ou casos de estudo que suportam a pertinência da potencial iniciativa;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Tecnologias facilitadoras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(acompanhadas do ponto situação no fluxo de vigilância-avaliação-experimentação e uma recomendação de ação para o ano 2019);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Potenciais parceiros 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startups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universidades, 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SMEs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etc.)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00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8B1DD2-A503-4756-A35E-A3DF6D10188B}"/>
              </a:ext>
            </a:extLst>
          </p:cNvPr>
          <p:cNvSpPr txBox="1"/>
          <p:nvPr/>
        </p:nvSpPr>
        <p:spPr>
          <a:xfrm>
            <a:off x="645245" y="605762"/>
            <a:ext cx="976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As Aplicações no Radar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20B96F-E123-43A5-B638-204DF06E4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52" y="1395298"/>
            <a:ext cx="3957714" cy="4709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50122-88AC-4FE2-A335-B88D89A96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33" y="1538863"/>
            <a:ext cx="6513019" cy="424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54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51E7C2-3DB5-43F8-BE7D-50A53D62FA37}"/>
              </a:ext>
            </a:extLst>
          </p:cNvPr>
          <p:cNvGrpSpPr/>
          <p:nvPr/>
        </p:nvGrpSpPr>
        <p:grpSpPr>
          <a:xfrm>
            <a:off x="645245" y="1500556"/>
            <a:ext cx="2118252" cy="4540763"/>
            <a:chOff x="703799" y="739491"/>
            <a:chExt cx="2630912" cy="53790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3F8C83-D794-4A1D-971B-BB457B578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38" y="1045029"/>
              <a:ext cx="2455231" cy="46907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DA41D9-3F40-4673-9570-65F4531F7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670253" y="2113543"/>
              <a:ext cx="5379015" cy="263091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197206-6661-4562-8D38-E24BF66CCA28}"/>
              </a:ext>
            </a:extLst>
          </p:cNvPr>
          <p:cNvGrpSpPr/>
          <p:nvPr/>
        </p:nvGrpSpPr>
        <p:grpSpPr>
          <a:xfrm>
            <a:off x="3137129" y="1500556"/>
            <a:ext cx="2118252" cy="4540763"/>
            <a:chOff x="6045544" y="700897"/>
            <a:chExt cx="2630912" cy="537901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A2B4172-91BF-42A3-B6FE-856988BEBB01}"/>
                </a:ext>
              </a:extLst>
            </p:cNvPr>
            <p:cNvGrpSpPr/>
            <p:nvPr/>
          </p:nvGrpSpPr>
          <p:grpSpPr>
            <a:xfrm>
              <a:off x="6096000" y="1006434"/>
              <a:ext cx="2477984" cy="4690753"/>
              <a:chOff x="2377966" y="-1413163"/>
              <a:chExt cx="3429000" cy="68580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A028DBF-76B9-438A-9F5D-4F70002AF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7966" y="-1413163"/>
                <a:ext cx="3429000" cy="68580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73A2437-401C-4D05-A713-6EC2F7119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7966" y="4442006"/>
                <a:ext cx="3429000" cy="628758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2FA4363-A89B-475E-A658-614BCD2C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71492" y="2074949"/>
              <a:ext cx="5379015" cy="263091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81044B-02C0-4E7F-93AE-80C1273327EC}"/>
              </a:ext>
            </a:extLst>
          </p:cNvPr>
          <p:cNvGrpSpPr/>
          <p:nvPr/>
        </p:nvGrpSpPr>
        <p:grpSpPr>
          <a:xfrm>
            <a:off x="5629012" y="1500557"/>
            <a:ext cx="2118252" cy="4540763"/>
            <a:chOff x="8643534" y="662303"/>
            <a:chExt cx="2630912" cy="537901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7DCBD7F-BD53-4A46-8CA1-CFD8B7DCE048}"/>
                </a:ext>
              </a:extLst>
            </p:cNvPr>
            <p:cNvGrpSpPr/>
            <p:nvPr/>
          </p:nvGrpSpPr>
          <p:grpSpPr>
            <a:xfrm>
              <a:off x="8643534" y="662303"/>
              <a:ext cx="2630912" cy="5379015"/>
              <a:chOff x="6045544" y="700897"/>
              <a:chExt cx="2630912" cy="537901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E77461B-DBB0-4B50-A1AD-9463025F8A52}"/>
                  </a:ext>
                </a:extLst>
              </p:cNvPr>
              <p:cNvGrpSpPr/>
              <p:nvPr/>
            </p:nvGrpSpPr>
            <p:grpSpPr>
              <a:xfrm>
                <a:off x="6096000" y="1006434"/>
                <a:ext cx="2477984" cy="4690753"/>
                <a:chOff x="2377966" y="-1413163"/>
                <a:chExt cx="3429000" cy="685800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ADF330F-F7C7-4B87-9571-43114E1082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7966" y="-1413163"/>
                  <a:ext cx="3429000" cy="68580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F26A58F-A1B1-4C35-824B-17DE7D159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7966" y="4442006"/>
                  <a:ext cx="3429000" cy="628758"/>
                </a:xfrm>
                <a:prstGeom prst="rect">
                  <a:avLst/>
                </a:prstGeom>
              </p:spPr>
            </p:pic>
          </p:grp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EBB4923-35CF-4083-B155-69A718787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4671492" y="2074949"/>
                <a:ext cx="5379015" cy="2630912"/>
              </a:xfrm>
              <a:prstGeom prst="rect">
                <a:avLst/>
              </a:prstGeom>
            </p:spPr>
          </p:pic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09DBAC-2919-4CA1-A04C-98C4E8F28AD8}"/>
                </a:ext>
              </a:extLst>
            </p:cNvPr>
            <p:cNvSpPr/>
            <p:nvPr/>
          </p:nvSpPr>
          <p:spPr>
            <a:xfrm>
              <a:off x="8739674" y="1393371"/>
              <a:ext cx="2380616" cy="35793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5" name="Media3">
              <a:hlinkClick r:id="" action="ppaction://media"/>
              <a:extLst>
                <a:ext uri="{FF2B5EF4-FFF2-40B4-BE49-F238E27FC236}">
                  <a16:creationId xmlns:a16="http://schemas.microsoft.com/office/drawing/2014/main" id="{CC933E53-96EB-457E-A69F-DFE27DA4FD1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808182" y="2182414"/>
              <a:ext cx="2249597" cy="1575686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680FEF0-FEB7-4EFC-A7B6-929D8E96951C}"/>
              </a:ext>
            </a:extLst>
          </p:cNvPr>
          <p:cNvSpPr txBox="1"/>
          <p:nvPr/>
        </p:nvSpPr>
        <p:spPr>
          <a:xfrm>
            <a:off x="645244" y="574984"/>
            <a:ext cx="9769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Manutenção do Radar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94A027-8FBD-4556-A1F6-B01E1CFCCBE4}"/>
              </a:ext>
            </a:extLst>
          </p:cNvPr>
          <p:cNvSpPr txBox="1"/>
          <p:nvPr/>
        </p:nvSpPr>
        <p:spPr>
          <a:xfrm>
            <a:off x="8120894" y="2722695"/>
            <a:ext cx="3836485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Integração com MC flash</a:t>
            </a:r>
          </a:p>
          <a:p>
            <a:pPr algn="just"/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/>
              <a:cs typeface="Segoe UI Semi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Ligação de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backoffices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: sempre que uma notícia for publicada no MC flash, será automaticamente adicionada ao Radar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/>
              <a:cs typeface="Segoe UI Semi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Estamos a trabalhar para que a plataforma fique mais </a:t>
            </a:r>
            <a:r>
              <a:rPr lang="pt-PT" sz="1400" b="1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responsiva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 e </a:t>
            </a:r>
            <a:r>
              <a:rPr lang="pt-PT" sz="1400" b="1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mobile-</a:t>
            </a:r>
            <a:r>
              <a:rPr lang="pt-PT" sz="1400" b="1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friendly</a:t>
            </a:r>
            <a:endParaRPr lang="pt-PT" sz="1400" b="1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89206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0A8FC6-E6AA-4D7D-A153-C3682BB02B59}"/>
              </a:ext>
            </a:extLst>
          </p:cNvPr>
          <p:cNvSpPr txBox="1"/>
          <p:nvPr/>
        </p:nvSpPr>
        <p:spPr>
          <a:xfrm>
            <a:off x="9120249" y="2109036"/>
            <a:ext cx="148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Aplicações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1CFF6-4141-470D-9350-9DAFD707D4C4}"/>
              </a:ext>
            </a:extLst>
          </p:cNvPr>
          <p:cNvSpPr txBox="1"/>
          <p:nvPr/>
        </p:nvSpPr>
        <p:spPr>
          <a:xfrm>
            <a:off x="9120249" y="3429000"/>
            <a:ext cx="20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Megatendências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39655-B5BE-4E19-98A2-D4DC37507665}"/>
              </a:ext>
            </a:extLst>
          </p:cNvPr>
          <p:cNvSpPr txBox="1"/>
          <p:nvPr/>
        </p:nvSpPr>
        <p:spPr>
          <a:xfrm>
            <a:off x="9120248" y="4564298"/>
            <a:ext cx="205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8" name="Media3">
            <a:hlinkClick r:id="" action="ppaction://media"/>
            <a:extLst>
              <a:ext uri="{FF2B5EF4-FFF2-40B4-BE49-F238E27FC236}">
                <a16:creationId xmlns:a16="http://schemas.microsoft.com/office/drawing/2014/main" id="{2A552F35-EDF7-4B09-8164-A96498B23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173" y="327818"/>
            <a:ext cx="8855075" cy="6202363"/>
          </a:xfrm>
          <a:prstGeom prst="rect">
            <a:avLst/>
          </a:prstGeom>
        </p:spPr>
      </p:pic>
      <p:sp>
        <p:nvSpPr>
          <p:cNvPr id="19" name="Rectangle: Rounded Corners 18">
            <a:hlinkClick r:id="rId5"/>
            <a:extLst>
              <a:ext uri="{FF2B5EF4-FFF2-40B4-BE49-F238E27FC236}">
                <a16:creationId xmlns:a16="http://schemas.microsoft.com/office/drawing/2014/main" id="{DDEBDC94-CB10-47C7-9518-BBA799CF883F}"/>
              </a:ext>
            </a:extLst>
          </p:cNvPr>
          <p:cNvSpPr/>
          <p:nvPr/>
        </p:nvSpPr>
        <p:spPr>
          <a:xfrm>
            <a:off x="8686799" y="5906765"/>
            <a:ext cx="2671948" cy="676894"/>
          </a:xfrm>
          <a:prstGeom prst="round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Ir para o Radar</a:t>
            </a:r>
          </a:p>
        </p:txBody>
      </p:sp>
    </p:spTree>
    <p:extLst>
      <p:ext uri="{BB962C8B-B14F-4D97-AF65-F5344CB8AC3E}">
        <p14:creationId xmlns:p14="http://schemas.microsoft.com/office/powerpoint/2010/main" val="280409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82DC21-B044-4A41-ACF6-B2E5EF82AF39}"/>
              </a:ext>
            </a:extLst>
          </p:cNvPr>
          <p:cNvSpPr txBox="1"/>
          <p:nvPr/>
        </p:nvSpPr>
        <p:spPr>
          <a:xfrm>
            <a:off x="4337379" y="995020"/>
            <a:ext cx="3517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Raison</a:t>
            </a:r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d’</a:t>
            </a:r>
            <a:r>
              <a:rPr lang="pt-PT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être</a:t>
            </a:r>
            <a:endParaRPr lang="pt-PT" sz="40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21CD8-E84F-416A-88E9-72892944685C}"/>
              </a:ext>
            </a:extLst>
          </p:cNvPr>
          <p:cNvSpPr txBox="1"/>
          <p:nvPr/>
        </p:nvSpPr>
        <p:spPr>
          <a:xfrm>
            <a:off x="2077625" y="1883514"/>
            <a:ext cx="8036748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O Radar de Tendências foi construído com o objetivo de auxiliar as várias unidades de negócio e suporte da Sonae MC nos processos de planeamento estratégico e tomada de decisão a médio prazo.</a:t>
            </a:r>
          </a:p>
          <a:p>
            <a:pPr algn="ctr"/>
            <a:endParaRPr lang="pt-PT" dirty="0">
              <a:solidFill>
                <a:schemeClr val="bg1">
                  <a:lumMod val="50000"/>
                </a:schemeClr>
              </a:solidFill>
              <a:latin typeface="Segoe UI Semilight"/>
              <a:cs typeface="Segoe UI Semilight"/>
            </a:endParaRPr>
          </a:p>
          <a:p>
            <a:pPr algn="ctr"/>
            <a:endParaRPr lang="pt-PT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E57A2-8849-44AA-B1D1-2FA0DFE4A6EE}"/>
              </a:ext>
            </a:extLst>
          </p:cNvPr>
          <p:cNvSpPr txBox="1"/>
          <p:nvPr/>
        </p:nvSpPr>
        <p:spPr>
          <a:xfrm>
            <a:off x="1962150" y="3819525"/>
            <a:ext cx="83058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dirty="0">
                <a:solidFill>
                  <a:srgbClr val="7F7F7F"/>
                </a:solidFill>
                <a:latin typeface="Segoe UI Semilight"/>
                <a:cs typeface="Segoe UI"/>
              </a:rPr>
              <a:t>Para além de elencar e caracterizar as mais vincadas tendências que estão a emergir no comportamento humano, o Radar identifica ainda as aplicações dessas tendências que, segundo os respetivos curadores, maior valor potencial apresentam no contexto do retalho alimentar e de saúde.</a:t>
            </a:r>
            <a:r>
              <a:rPr lang="pt-PT" dirty="0">
                <a:latin typeface="Segoe UI Semilight"/>
                <a:cs typeface="Segoe UI"/>
              </a:rPr>
              <a:t>​</a:t>
            </a:r>
          </a:p>
          <a:p>
            <a:pPr algn="ctr"/>
            <a:r>
              <a:rPr lang="pt-PT" dirty="0">
                <a:latin typeface="Segoe UI Semilight"/>
                <a:cs typeface="Segoe UI"/>
              </a:rPr>
              <a:t>​</a:t>
            </a:r>
          </a:p>
          <a:p>
            <a:pPr algn="ctr"/>
            <a:r>
              <a:rPr lang="pt-PT" dirty="0">
                <a:solidFill>
                  <a:srgbClr val="7F7F7F"/>
                </a:solidFill>
                <a:latin typeface="Segoe UI Semilight"/>
                <a:cs typeface="Segoe UI"/>
              </a:rPr>
              <a:t>Todas estas aplicações são documentadas com casos práticos de adoção, tecnologias facilitadoras e entidades que podem ajudar na sua implementação </a:t>
            </a:r>
            <a:r>
              <a:rPr lang="pt-PT" dirty="0">
                <a:latin typeface="Segoe UI Semilight"/>
                <a:cs typeface="Segoe UI"/>
              </a:rPr>
              <a:t>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49868-39B4-47F9-A075-D9356461431B}"/>
              </a:ext>
            </a:extLst>
          </p:cNvPr>
          <p:cNvSpPr txBox="1"/>
          <p:nvPr/>
        </p:nvSpPr>
        <p:spPr>
          <a:xfrm>
            <a:off x="4356428" y="3147669"/>
            <a:ext cx="351724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/>
                <a:ea typeface="Segoe UI Black"/>
                <a:cs typeface="Segoe UI Black"/>
              </a:rPr>
              <a:t>Objeto</a:t>
            </a:r>
            <a:endParaRPr lang="pt-PT" sz="40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70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ADF4591-FC1F-4718-8782-2C004D402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98" t="1062" b="-649"/>
          <a:stretch/>
        </p:blipFill>
        <p:spPr>
          <a:xfrm>
            <a:off x="0" y="0"/>
            <a:ext cx="3888674" cy="690847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A60EB90-9B2F-400D-AA26-A23FCA841B88}"/>
              </a:ext>
            </a:extLst>
          </p:cNvPr>
          <p:cNvGrpSpPr/>
          <p:nvPr/>
        </p:nvGrpSpPr>
        <p:grpSpPr>
          <a:xfrm>
            <a:off x="3273188" y="2838945"/>
            <a:ext cx="1230972" cy="1180111"/>
            <a:chOff x="3273188" y="2817749"/>
            <a:chExt cx="1230972" cy="118011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3EAEE4-4899-4CED-8845-38DD858AECDD}"/>
                </a:ext>
              </a:extLst>
            </p:cNvPr>
            <p:cNvSpPr/>
            <p:nvPr/>
          </p:nvSpPr>
          <p:spPr>
            <a:xfrm>
              <a:off x="3273188" y="2817749"/>
              <a:ext cx="1230972" cy="1180111"/>
            </a:xfrm>
            <a:prstGeom prst="ellipse">
              <a:avLst/>
            </a:pr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0" name="Graphic 9" descr="Target">
              <a:extLst>
                <a:ext uri="{FF2B5EF4-FFF2-40B4-BE49-F238E27FC236}">
                  <a16:creationId xmlns:a16="http://schemas.microsoft.com/office/drawing/2014/main" id="{D9970BF8-DDC1-40F1-B73A-24999BB6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31474" y="2951203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9FD3821-2EDC-4964-98A6-D90A38EF5304}"/>
              </a:ext>
            </a:extLst>
          </p:cNvPr>
          <p:cNvSpPr txBox="1"/>
          <p:nvPr/>
        </p:nvSpPr>
        <p:spPr>
          <a:xfrm>
            <a:off x="5047986" y="1314571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Introdução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F67811-092C-4D56-9583-2CE25FB3B83A}"/>
              </a:ext>
            </a:extLst>
          </p:cNvPr>
          <p:cNvSpPr txBox="1"/>
          <p:nvPr/>
        </p:nvSpPr>
        <p:spPr>
          <a:xfrm>
            <a:off x="5071737" y="2436246"/>
            <a:ext cx="5724000" cy="3693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Com a curadoria da Direção de Inovação da Sonae MC, o Radar de Tendências propõe uma viagem interativa pelo futuro do comportamento dos consumidores e pelas oportunidades (exigências?) daí decorrentes com que a companhia se depara. </a:t>
            </a: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Das Operações aos Recursos Humanos, passando pela Logística e pela equipas Comerciais, a plataforma permite descortinar potenciais iniciativas a desenvolver, mostrando os novos comportamentos que as sugerem, o que outros estão a desenvolver nesse domínio, assim como quais poderão ser as tecnologias emergentes e os atores do ecossistema de Inovação aberta a convocar.</a:t>
            </a:r>
          </a:p>
        </p:txBody>
      </p:sp>
    </p:spTree>
    <p:extLst>
      <p:ext uri="{BB962C8B-B14F-4D97-AF65-F5344CB8AC3E}">
        <p14:creationId xmlns:p14="http://schemas.microsoft.com/office/powerpoint/2010/main" val="292846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4B480-81E1-49CB-AB67-3446CF7A2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12B8257-ADD1-43F6-8D09-72DF38BE4D3F}"/>
              </a:ext>
            </a:extLst>
          </p:cNvPr>
          <p:cNvSpPr/>
          <p:nvPr/>
        </p:nvSpPr>
        <p:spPr>
          <a:xfrm>
            <a:off x="7004514" y="2458934"/>
            <a:ext cx="1230972" cy="1180111"/>
          </a:xfrm>
          <a:prstGeom prst="ellipse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488519-15F7-48E8-A3C7-AA76FC93527A}"/>
              </a:ext>
            </a:extLst>
          </p:cNvPr>
          <p:cNvSpPr txBox="1"/>
          <p:nvPr/>
        </p:nvSpPr>
        <p:spPr>
          <a:xfrm>
            <a:off x="246911" y="999125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Metodologia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8B7DF-794D-44D6-86EC-74110146ECEE}"/>
              </a:ext>
            </a:extLst>
          </p:cNvPr>
          <p:cNvSpPr txBox="1"/>
          <p:nvPr/>
        </p:nvSpPr>
        <p:spPr>
          <a:xfrm>
            <a:off x="288065" y="1886811"/>
            <a:ext cx="6890967" cy="3970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partir de relatórios preditivos de algumas das principais consultoras* chegou-se a um conjunto de mais de 100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comportamentais dos consumidores. </a:t>
            </a:r>
          </a:p>
          <a:p>
            <a:pPr algn="just"/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 seguida, aplicou-se um filtro com dois critérios: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Relevânia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para a Sonae MC;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Massificação na janela temporal 3-5 anos.</a:t>
            </a:r>
          </a:p>
          <a:p>
            <a:pPr algn="just"/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</a:t>
            </a:r>
            <a:r>
              <a:rPr lang="pt-PT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41 </a:t>
            </a:r>
            <a:r>
              <a:rPr lang="pt-PT" sz="1400" b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definitivas foram agrupadas em </a:t>
            </a:r>
            <a:r>
              <a:rPr lang="pt-PT" sz="1400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9 Megatendências 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que estão a moldar o futuro do retalho. A importância relativa de cada uma das Megatendências foi estimada utilizando um mecanismo de agrupamento de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keywords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semanticamente relacionadas.</a:t>
            </a:r>
          </a:p>
          <a:p>
            <a:pPr algn="just"/>
            <a:endParaRPr lang="pt-PT" sz="1400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Por último, a Direção de Inovação redigiu um conjunto de acionáveis suportado pela configuração das micro e megatendências. A este tipo de elemento deu-se o nome de </a:t>
            </a:r>
            <a:r>
              <a:rPr lang="pt-PT" sz="1400" b="1" dirty="0">
                <a:latin typeface="Segoe UI Semilight"/>
                <a:cs typeface="Segoe UI Semilight"/>
              </a:rPr>
              <a:t>Aplicação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. Cada uma destas é documentada por um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mix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 de </a:t>
            </a:r>
            <a:r>
              <a:rPr lang="pt-PT" sz="1400" b="1" dirty="0">
                <a:latin typeface="Segoe UI Semilight"/>
                <a:cs typeface="Segoe UI Semilight"/>
              </a:rPr>
              <a:t>implementações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 (artigos de opinião ou casos de estudo que suportem a pertinência da sugestão), </a:t>
            </a:r>
            <a:r>
              <a:rPr lang="pt-PT" sz="1400" b="1" dirty="0">
                <a:latin typeface="Segoe UI Semilight"/>
                <a:cs typeface="Segoe UI Semilight"/>
              </a:rPr>
              <a:t>tecnologias facilitadoras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 (acompanhadas de uma recomendação de ação para o ano 2019) e </a:t>
            </a:r>
            <a:r>
              <a:rPr lang="pt-PT" sz="1400" b="1" dirty="0">
                <a:latin typeface="Segoe UI Semilight"/>
                <a:cs typeface="Segoe UI Semilight"/>
              </a:rPr>
              <a:t>potenciais parceiros 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(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startups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, universidades, </a:t>
            </a:r>
            <a:r>
              <a:rPr lang="pt-PT" sz="1400" dirty="0" err="1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SMEs</a:t>
            </a:r>
            <a:r>
              <a:rPr lang="pt-PT" sz="1400" dirty="0">
                <a:solidFill>
                  <a:schemeClr val="bg1">
                    <a:lumMod val="50000"/>
                  </a:schemeClr>
                </a:solidFill>
                <a:latin typeface="Segoe UI Semilight"/>
                <a:cs typeface="Segoe UI Semilight"/>
              </a:rPr>
              <a:t>, etc.)</a:t>
            </a:r>
          </a:p>
        </p:txBody>
      </p:sp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5356FAD9-1A3C-4275-94E4-256587B70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2591789"/>
            <a:ext cx="9144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3E1224-7F7F-46C7-B060-23C8F0654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1" y="6103226"/>
            <a:ext cx="469381" cy="380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6D6BB-BF0C-49C9-BBED-874C20306396}"/>
              </a:ext>
            </a:extLst>
          </p:cNvPr>
          <p:cNvSpPr txBox="1"/>
          <p:nvPr/>
        </p:nvSpPr>
        <p:spPr>
          <a:xfrm>
            <a:off x="171496" y="6198124"/>
            <a:ext cx="23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*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AB081A-31A1-4422-9765-CF77723FE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2" y="6059625"/>
            <a:ext cx="1235104" cy="6463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C6543B-C92F-4AC2-BC72-DE1DF20BF5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439" y="6103226"/>
            <a:ext cx="766056" cy="509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F64C2F-E050-4DFD-ACBC-EDDBBD3EBA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130" y="6103226"/>
            <a:ext cx="559130" cy="5591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C764EF-934D-4A46-8AF9-0271E0262A6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3" b="38000"/>
          <a:stretch/>
        </p:blipFill>
        <p:spPr>
          <a:xfrm>
            <a:off x="3765277" y="6162096"/>
            <a:ext cx="942969" cy="2591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2FF6C7-76AF-460C-96FE-5CFE843F9D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49" y="6160404"/>
            <a:ext cx="670550" cy="260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406DA8-25F6-4F03-8ABC-BD8795544C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830" y="5882989"/>
            <a:ext cx="512556" cy="5383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73C7B8-E217-4B8C-944E-71C51E6893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534" y="6066094"/>
            <a:ext cx="1254826" cy="3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9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95B5E4-DDD7-48B0-A437-755C7C8D1DED}"/>
              </a:ext>
            </a:extLst>
          </p:cNvPr>
          <p:cNvSpPr txBox="1"/>
          <p:nvPr/>
        </p:nvSpPr>
        <p:spPr>
          <a:xfrm>
            <a:off x="557629" y="501976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Lista de relatórios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3F59D-F4D8-49EB-BB92-D6984D160D34}"/>
              </a:ext>
            </a:extLst>
          </p:cNvPr>
          <p:cNvSpPr txBox="1"/>
          <p:nvPr/>
        </p:nvSpPr>
        <p:spPr>
          <a:xfrm>
            <a:off x="557629" y="1718135"/>
            <a:ext cx="11009975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PT" sz="1400" u="sng" dirty="0">
                <a:hlinkClick r:id="rId2"/>
              </a:rPr>
              <a:t>https://www.mckinsey.com/industries/consumer-packaged-goods/our-insights/the-consumer-sector-in-2030-trends-and-questions-to-consider</a:t>
            </a:r>
            <a:endParaRPr lang="pt-PT" sz="1400" dirty="0"/>
          </a:p>
          <a:p>
            <a:r>
              <a:rPr lang="pt-PT" sz="1400" u="sng" dirty="0">
                <a:hlinkClick r:id="rId3"/>
              </a:rPr>
              <a:t>https://www.mintel.com/global-consumer-trends/</a:t>
            </a:r>
            <a:endParaRPr lang="pt-PT" sz="1400" dirty="0"/>
          </a:p>
          <a:p>
            <a:r>
              <a:rPr lang="pt-PT" sz="1400" u="sng" dirty="0">
                <a:hlinkClick r:id="rId4"/>
              </a:rPr>
              <a:t>https://www.mintel.com/european-consumer-trends/</a:t>
            </a:r>
            <a:endParaRPr lang="pt-PT" sz="1400" dirty="0"/>
          </a:p>
          <a:p>
            <a:r>
              <a:rPr lang="pt-PT" sz="1400" u="sng" dirty="0">
                <a:hlinkClick r:id="rId5"/>
              </a:rPr>
              <a:t>https://www2.deloitte.com/content/dam/Deloitte/uk/Documents/consumer-business/deloitte-uk-retail-trends-2018.pdf</a:t>
            </a:r>
            <a:endParaRPr lang="pt-PT" sz="1400" dirty="0"/>
          </a:p>
          <a:p>
            <a:r>
              <a:rPr lang="pt-PT" sz="1400" u="sng" dirty="0">
                <a:hlinkClick r:id="rId6"/>
              </a:rPr>
              <a:t>https://www2.deloitte.com/content/dam/Deloitte/at/Documents/about-deloitte/global-powers-of-retailing-2018.pdf</a:t>
            </a:r>
            <a:endParaRPr lang="pt-PT" sz="1400" dirty="0"/>
          </a:p>
          <a:p>
            <a:r>
              <a:rPr lang="pt-PT" sz="1400" u="sng" dirty="0">
                <a:hlinkClick r:id="rId7"/>
              </a:rPr>
              <a:t>https://www2.deloitte.com/content/dam/Deloitte/global/Documents/Consumer-Business/cb-2018-health-wellness-report.pdf</a:t>
            </a:r>
            <a:endParaRPr lang="pt-PT" sz="1400" dirty="0"/>
          </a:p>
          <a:p>
            <a:r>
              <a:rPr lang="pt-PT" sz="1400" u="sng" dirty="0">
                <a:hlinkClick r:id="rId8"/>
              </a:rPr>
              <a:t>https://www2.deloitte.com/content/dam/Deloitte/uk/Documents/consumer-business/consumer-review-8-the-growing-power-of-consumers.pdf</a:t>
            </a:r>
            <a:endParaRPr lang="pt-PT" sz="1400" dirty="0"/>
          </a:p>
          <a:p>
            <a:r>
              <a:rPr lang="pt-PT" sz="1400" u="sng" dirty="0">
                <a:hlinkClick r:id="rId9"/>
              </a:rPr>
              <a:t>https://go.euromonitor.com/white-paper-economies-consumers-2018-global-consumer-trends-EN.html</a:t>
            </a:r>
            <a:endParaRPr lang="pt-PT" sz="1400" dirty="0"/>
          </a:p>
          <a:p>
            <a:r>
              <a:rPr lang="pt-PT" sz="1400" u="sng" dirty="0">
                <a:hlinkClick r:id="rId10"/>
              </a:rPr>
              <a:t>https://www.ey.com/se/sv/industries/consumer-products/the-future-of-nordic-retail</a:t>
            </a:r>
            <a:endParaRPr lang="pt-PT" sz="1400" dirty="0"/>
          </a:p>
          <a:p>
            <a:r>
              <a:rPr lang="pt-PT" sz="1400" u="sng" dirty="0">
                <a:hlinkClick r:id="rId11"/>
              </a:rPr>
              <a:t>https://trends.fjordnet.com/Trends_2019_download.pdf</a:t>
            </a:r>
            <a:endParaRPr lang="pt-PT" sz="1400" dirty="0"/>
          </a:p>
          <a:p>
            <a:r>
              <a:rPr lang="pt-PT" sz="1400" u="sng" dirty="0">
                <a:hlinkClick r:id="rId12"/>
              </a:rPr>
              <a:t>https://assets.kpmg/content/dam/kpmg/xx/pdf/2018/03/global-retail-trends-2018.pdf</a:t>
            </a:r>
            <a:endParaRPr lang="pt-PT" sz="1400" dirty="0"/>
          </a:p>
          <a:p>
            <a:r>
              <a:rPr lang="pt-PT" sz="1400" u="sng" dirty="0">
                <a:hlinkClick r:id="rId13"/>
              </a:rPr>
              <a:t>https://assets.kpmg/content/dam/kpmg/xx/pdf/2018/02/global-consumer-retail-m-and-a-trends-2018.pdf</a:t>
            </a:r>
            <a:endParaRPr lang="pt-PT" sz="1400" dirty="0"/>
          </a:p>
          <a:p>
            <a:r>
              <a:rPr lang="pt-PT" sz="1400" u="sng" dirty="0">
                <a:hlinkClick r:id="rId14"/>
              </a:rPr>
              <a:t>https://www.pwc.ie/publications/2018/retail-consumer-report-2018.pdf</a:t>
            </a:r>
            <a:endParaRPr lang="pt-PT" sz="1400" dirty="0"/>
          </a:p>
          <a:p>
            <a:r>
              <a:rPr lang="pt-PT" sz="1400" u="sng" dirty="0">
                <a:hlinkClick r:id="rId15"/>
              </a:rPr>
              <a:t>https://www.pwc.com/us/en/services/consulting/library/consumer-intelligence-series/future-of-customer-experience.html</a:t>
            </a:r>
            <a:endParaRPr lang="pt-PT" sz="1400" dirty="0"/>
          </a:p>
          <a:p>
            <a:r>
              <a:rPr lang="pt-PT" sz="1400" u="sng" dirty="0">
                <a:hlinkClick r:id="rId16"/>
              </a:rPr>
              <a:t>https://www.bbrief.co.za/content/uploads/2018/04/PwC_Experience-is-everything.pdf</a:t>
            </a:r>
            <a:endParaRPr lang="pt-PT" sz="1400" dirty="0"/>
          </a:p>
          <a:p>
            <a:r>
              <a:rPr lang="pt-PT" sz="1400" u="sng" dirty="0">
                <a:hlinkClick r:id="rId17"/>
              </a:rPr>
              <a:t>https://www.strategy-business.com/feature/Competing-for-Shoppers-Habits?gko=ccc17</a:t>
            </a:r>
            <a:endParaRPr lang="pt-PT" sz="1400" dirty="0"/>
          </a:p>
          <a:p>
            <a:r>
              <a:rPr lang="pt-PT" sz="1400" u="sng" dirty="0">
                <a:hlinkClick r:id="rId18"/>
              </a:rPr>
              <a:t>https://www.pwc.nl/nl/assets/documents/pwc-euro-forecast-2018.pdf</a:t>
            </a:r>
            <a:endParaRPr lang="pt-PT" sz="1400" dirty="0"/>
          </a:p>
          <a:p>
            <a:r>
              <a:rPr lang="pt-PT" sz="1400" u="sng" dirty="0">
                <a:hlinkClick r:id="rId19"/>
              </a:rPr>
              <a:t>https://www.pwc.com/gx/en/diversity-inclusion/best-practices/assets/the-pwc-diversity-journey.pdf</a:t>
            </a:r>
            <a:endParaRPr lang="pt-PT" sz="1400" dirty="0"/>
          </a:p>
          <a:p>
            <a:r>
              <a:rPr lang="pt-PT" sz="1400" u="sng" dirty="0">
                <a:hlinkClick r:id="rId20"/>
              </a:rPr>
              <a:t>https://www.strategyand.pwc.com/report/rise-of-wellcare</a:t>
            </a:r>
            <a:endParaRPr lang="pt-PT" sz="1400" dirty="0"/>
          </a:p>
          <a:p>
            <a:r>
              <a:rPr lang="pt-PT" sz="1400" u="sng" dirty="0">
                <a:hlinkClick r:id="rId21"/>
              </a:rPr>
              <a:t>https://www.strategyand.pwc.com/media/file/Content-democratization.pdf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96062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0B51D6-B67C-4FA4-915A-78A5C8B6F54B}"/>
              </a:ext>
            </a:extLst>
          </p:cNvPr>
          <p:cNvSpPr txBox="1"/>
          <p:nvPr/>
        </p:nvSpPr>
        <p:spPr>
          <a:xfrm>
            <a:off x="3407095" y="642865"/>
            <a:ext cx="45507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dirty="0">
                <a:solidFill>
                  <a:srgbClr val="0099CC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Relevante para a Sonae MC?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234200-3B92-4BD5-9050-C2A8B74F810B}"/>
              </a:ext>
            </a:extLst>
          </p:cNvPr>
          <p:cNvCxnSpPr/>
          <p:nvPr/>
        </p:nvCxnSpPr>
        <p:spPr>
          <a:xfrm>
            <a:off x="2339552" y="1425039"/>
            <a:ext cx="6685807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9EAAB7E-02F8-4811-9545-CA9E0E6686EE}"/>
              </a:ext>
            </a:extLst>
          </p:cNvPr>
          <p:cNvSpPr/>
          <p:nvPr/>
        </p:nvSpPr>
        <p:spPr>
          <a:xfrm>
            <a:off x="1111445" y="1143670"/>
            <a:ext cx="1092530" cy="5663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28C956-1F04-41F1-BF99-A8F86F1CDEFC}"/>
              </a:ext>
            </a:extLst>
          </p:cNvPr>
          <p:cNvSpPr/>
          <p:nvPr/>
        </p:nvSpPr>
        <p:spPr>
          <a:xfrm>
            <a:off x="9160936" y="1155546"/>
            <a:ext cx="1092530" cy="5663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NÃO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F990D0-D363-4EBD-999F-8DAB66DB4321}"/>
              </a:ext>
            </a:extLst>
          </p:cNvPr>
          <p:cNvCxnSpPr>
            <a:cxnSpLocks/>
          </p:cNvCxnSpPr>
          <p:nvPr/>
        </p:nvCxnSpPr>
        <p:spPr>
          <a:xfrm>
            <a:off x="1657710" y="1814946"/>
            <a:ext cx="0" cy="937161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73736E-1BA5-4D63-83DA-3C999F527135}"/>
              </a:ext>
            </a:extLst>
          </p:cNvPr>
          <p:cNvCxnSpPr>
            <a:cxnSpLocks/>
          </p:cNvCxnSpPr>
          <p:nvPr/>
        </p:nvCxnSpPr>
        <p:spPr>
          <a:xfrm flipH="1">
            <a:off x="1622087" y="2752107"/>
            <a:ext cx="3830778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E6E0EF-FF51-4595-BB8C-B4B89CBB4C53}"/>
              </a:ext>
            </a:extLst>
          </p:cNvPr>
          <p:cNvCxnSpPr>
            <a:cxnSpLocks/>
          </p:cNvCxnSpPr>
          <p:nvPr/>
        </p:nvCxnSpPr>
        <p:spPr>
          <a:xfrm>
            <a:off x="5452865" y="2752107"/>
            <a:ext cx="0" cy="937161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71E5C8-8DF5-4D19-9073-5422C5BC5566}"/>
              </a:ext>
            </a:extLst>
          </p:cNvPr>
          <p:cNvSpPr txBox="1"/>
          <p:nvPr/>
        </p:nvSpPr>
        <p:spPr>
          <a:xfrm>
            <a:off x="3407095" y="3702709"/>
            <a:ext cx="4550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500" dirty="0">
                <a:solidFill>
                  <a:srgbClr val="0099CC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Relevante numa janela 3-5 anos?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C409DA-EDB7-4997-AE48-A675F192B08A}"/>
              </a:ext>
            </a:extLst>
          </p:cNvPr>
          <p:cNvCxnSpPr>
            <a:cxnSpLocks/>
          </p:cNvCxnSpPr>
          <p:nvPr/>
        </p:nvCxnSpPr>
        <p:spPr>
          <a:xfrm flipH="1">
            <a:off x="7895721" y="3932712"/>
            <a:ext cx="2357745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01EAC-A014-4078-95A9-2726ED148FA9}"/>
              </a:ext>
            </a:extLst>
          </p:cNvPr>
          <p:cNvCxnSpPr>
            <a:cxnSpLocks/>
          </p:cNvCxnSpPr>
          <p:nvPr/>
        </p:nvCxnSpPr>
        <p:spPr>
          <a:xfrm>
            <a:off x="10229716" y="3932712"/>
            <a:ext cx="0" cy="937161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FD2B09-3820-468B-BD39-2667CF2EF113}"/>
              </a:ext>
            </a:extLst>
          </p:cNvPr>
          <p:cNvCxnSpPr>
            <a:cxnSpLocks/>
          </p:cNvCxnSpPr>
          <p:nvPr/>
        </p:nvCxnSpPr>
        <p:spPr>
          <a:xfrm flipH="1">
            <a:off x="1111445" y="3932712"/>
            <a:ext cx="2357745" cy="0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CCD9789-1002-441A-9B93-078F6F27898E}"/>
              </a:ext>
            </a:extLst>
          </p:cNvPr>
          <p:cNvCxnSpPr>
            <a:cxnSpLocks/>
          </p:cNvCxnSpPr>
          <p:nvPr/>
        </p:nvCxnSpPr>
        <p:spPr>
          <a:xfrm>
            <a:off x="1143133" y="3942610"/>
            <a:ext cx="0" cy="937161"/>
          </a:xfrm>
          <a:prstGeom prst="line">
            <a:avLst/>
          </a:prstGeom>
          <a:ln w="762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BD53373-47F1-41FB-A51C-CB71CBC8A4B1}"/>
              </a:ext>
            </a:extLst>
          </p:cNvPr>
          <p:cNvSpPr/>
          <p:nvPr/>
        </p:nvSpPr>
        <p:spPr>
          <a:xfrm>
            <a:off x="596868" y="4974785"/>
            <a:ext cx="1092530" cy="5663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SIM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13D828-AC2F-4A03-B1F6-73271B44025E}"/>
              </a:ext>
            </a:extLst>
          </p:cNvPr>
          <p:cNvSpPr/>
          <p:nvPr/>
        </p:nvSpPr>
        <p:spPr>
          <a:xfrm>
            <a:off x="9675512" y="4974785"/>
            <a:ext cx="1092530" cy="566364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PT" dirty="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NÃO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9CEBA3-87D3-408E-8CE7-1ECAF6B70428}"/>
              </a:ext>
            </a:extLst>
          </p:cNvPr>
          <p:cNvSpPr txBox="1"/>
          <p:nvPr/>
        </p:nvSpPr>
        <p:spPr>
          <a:xfrm>
            <a:off x="7866505" y="1795058"/>
            <a:ext cx="361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Exemplo: Emergência dos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eSports</a:t>
            </a:r>
            <a:endParaRPr lang="pt-PT" dirty="0">
              <a:solidFill>
                <a:schemeClr val="bg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9B1434-0C6C-4367-89DC-E8E45F6A2820}"/>
              </a:ext>
            </a:extLst>
          </p:cNvPr>
          <p:cNvSpPr txBox="1"/>
          <p:nvPr/>
        </p:nvSpPr>
        <p:spPr>
          <a:xfrm>
            <a:off x="293936" y="5786059"/>
            <a:ext cx="361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Exemplo: Liquidez de Expectativas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0AE52B-2DDF-4549-B4ED-AC39E60FACFB}"/>
              </a:ext>
            </a:extLst>
          </p:cNvPr>
          <p:cNvSpPr txBox="1"/>
          <p:nvPr/>
        </p:nvSpPr>
        <p:spPr>
          <a:xfrm>
            <a:off x="7647710" y="5691458"/>
            <a:ext cx="44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Exemplo: Democratização das competências de programação através de plataformas de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low-code</a:t>
            </a:r>
            <a:r>
              <a:rPr lang="pt-PT" dirty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pt-PT" dirty="0" err="1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pt-PT" dirty="0">
              <a:solidFill>
                <a:schemeClr val="bg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150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7E5DEC-FA6B-481E-9ED9-3B509D684E0D}"/>
              </a:ext>
            </a:extLst>
          </p:cNvPr>
          <p:cNvSpPr/>
          <p:nvPr/>
        </p:nvSpPr>
        <p:spPr>
          <a:xfrm>
            <a:off x="1304307" y="590798"/>
            <a:ext cx="9583387" cy="5676405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CE8AD-1EC3-4AA9-974B-933D5D4BE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84" y="852797"/>
            <a:ext cx="9159833" cy="51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70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0A8FC6-E6AA-4D7D-A153-C3682BB02B59}"/>
              </a:ext>
            </a:extLst>
          </p:cNvPr>
          <p:cNvSpPr txBox="1"/>
          <p:nvPr/>
        </p:nvSpPr>
        <p:spPr>
          <a:xfrm>
            <a:off x="9120249" y="2109036"/>
            <a:ext cx="148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Aplicações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51CFF6-4141-470D-9350-9DAFD707D4C4}"/>
              </a:ext>
            </a:extLst>
          </p:cNvPr>
          <p:cNvSpPr txBox="1"/>
          <p:nvPr/>
        </p:nvSpPr>
        <p:spPr>
          <a:xfrm>
            <a:off x="9120249" y="3429000"/>
            <a:ext cx="20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Megatendências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239655-B5BE-4E19-98A2-D4DC37507665}"/>
              </a:ext>
            </a:extLst>
          </p:cNvPr>
          <p:cNvSpPr txBox="1"/>
          <p:nvPr/>
        </p:nvSpPr>
        <p:spPr>
          <a:xfrm>
            <a:off x="9120248" y="4564298"/>
            <a:ext cx="205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8" name="Media3">
            <a:hlinkClick r:id="" action="ppaction://media"/>
            <a:extLst>
              <a:ext uri="{FF2B5EF4-FFF2-40B4-BE49-F238E27FC236}">
                <a16:creationId xmlns:a16="http://schemas.microsoft.com/office/drawing/2014/main" id="{2A552F35-EDF7-4B09-8164-A96498B23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173" y="327818"/>
            <a:ext cx="8855075" cy="62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0036A6-806F-4C0A-976F-CA26E410FC12}"/>
              </a:ext>
            </a:extLst>
          </p:cNvPr>
          <p:cNvSpPr txBox="1"/>
          <p:nvPr/>
        </p:nvSpPr>
        <p:spPr>
          <a:xfrm>
            <a:off x="5080399" y="1012502"/>
            <a:ext cx="56961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Microtendências</a:t>
            </a:r>
            <a:endParaRPr lang="pt-PT" sz="4000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E5BD7-157D-4287-A821-CD061181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r="25900"/>
          <a:stretch/>
        </p:blipFill>
        <p:spPr>
          <a:xfrm>
            <a:off x="0" y="0"/>
            <a:ext cx="415474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B28EA-F222-48AA-9779-877D07E518F6}"/>
              </a:ext>
            </a:extLst>
          </p:cNvPr>
          <p:cNvSpPr txBox="1"/>
          <p:nvPr/>
        </p:nvSpPr>
        <p:spPr>
          <a:xfrm>
            <a:off x="5080399" y="2132787"/>
            <a:ext cx="6302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</a:t>
            </a:r>
            <a:r>
              <a:rPr lang="pt-PT" dirty="0" err="1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Microtendências</a:t>
            </a:r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representam padrões de comportamento dos consumidores, colaboradores e todos os outros agentes que impactem o negócio do retalho.</a:t>
            </a:r>
          </a:p>
          <a:p>
            <a:pPr algn="just"/>
            <a:endParaRPr lang="pt-PT" dirty="0">
              <a:solidFill>
                <a:schemeClr val="bg1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Podem ser encontradas no hemisfério sul do radar com este aspeto: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E74EE-2766-4652-86DF-24B9279AD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10"/>
          <a:stretch/>
        </p:blipFill>
        <p:spPr>
          <a:xfrm>
            <a:off x="5080399" y="3947803"/>
            <a:ext cx="1927493" cy="1261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3BE2B4-D380-470F-BC80-AA75C2C38D57}"/>
              </a:ext>
            </a:extLst>
          </p:cNvPr>
          <p:cNvSpPr txBox="1"/>
          <p:nvPr/>
        </p:nvSpPr>
        <p:spPr>
          <a:xfrm>
            <a:off x="5080399" y="5269761"/>
            <a:ext cx="6302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cores representam a relação que estes elementos têm com as 9 Megatendências.</a:t>
            </a:r>
          </a:p>
        </p:txBody>
      </p:sp>
    </p:spTree>
    <p:extLst>
      <p:ext uri="{BB962C8B-B14F-4D97-AF65-F5344CB8AC3E}">
        <p14:creationId xmlns:p14="http://schemas.microsoft.com/office/powerpoint/2010/main" val="3628799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0B0910344F6F34AA2D341BB1D307498" ma:contentTypeVersion="10" ma:contentTypeDescription="Criar um novo documento." ma:contentTypeScope="" ma:versionID="4061c29925b1735a848f00af75e889b2">
  <xsd:schema xmlns:xsd="http://www.w3.org/2001/XMLSchema" xmlns:xs="http://www.w3.org/2001/XMLSchema" xmlns:p="http://schemas.microsoft.com/office/2006/metadata/properties" xmlns:ns2="93bcada5-92e5-4b25-8ecb-e1976c59965b" xmlns:ns3="eff353fa-1080-4d6a-b74f-ccdaec1ac97f" targetNamespace="http://schemas.microsoft.com/office/2006/metadata/properties" ma:root="true" ma:fieldsID="2bf3a86756b4f61f779a54e27bcd47eb" ns2:_="" ns3:_="">
    <xsd:import namespace="93bcada5-92e5-4b25-8ecb-e1976c59965b"/>
    <xsd:import namespace="eff353fa-1080-4d6a-b74f-ccdaec1ac9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bcada5-92e5-4b25-8ecb-e1976c5996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353fa-1080-4d6a-b74f-ccdaec1ac97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ff353fa-1080-4d6a-b74f-ccdaec1ac97f">
      <UserInfo>
        <DisplayName>GAMA Nuno Lopes</DisplayName>
        <AccountId>25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CA6D249-ED73-4860-99E4-29FA4B2F52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8822DB-F77E-4CA3-A14A-E5A071AA9A51}"/>
</file>

<file path=customXml/itemProps3.xml><?xml version="1.0" encoding="utf-8"?>
<ds:datastoreItem xmlns:ds="http://schemas.openxmlformats.org/officeDocument/2006/customXml" ds:itemID="{ABC4A827-417A-4568-A2DE-CAEA85F880AB}">
  <ds:schemaRefs>
    <ds:schemaRef ds:uri="5bec52df-c5d3-4ad8-ab6d-bd646b21932b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d6ca2adf-3f10-40bf-a115-594e261dbd9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934</Words>
  <Application>Microsoft Office PowerPoint</Application>
  <PresentationFormat>Widescreen</PresentationFormat>
  <Paragraphs>88</Paragraphs>
  <Slides>17</Slides>
  <Notes>0</Notes>
  <HiddenSlides>2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Black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PINHO Joao Guimaraes</dc:creator>
  <cp:lastModifiedBy>PINHO Joao Guimaraes</cp:lastModifiedBy>
  <cp:revision>876</cp:revision>
  <dcterms:created xsi:type="dcterms:W3CDTF">2019-06-28T13:57:59Z</dcterms:created>
  <dcterms:modified xsi:type="dcterms:W3CDTF">2019-07-08T09:08:39Z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0x01010020B0910344F6F34AA2D341BB1D307498</vt:lpwstr>
  </property>
</Properties>
</file>